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0" r:id="rId7"/>
    <p:sldId id="276" r:id="rId8"/>
    <p:sldId id="280" r:id="rId9"/>
    <p:sldId id="261" r:id="rId10"/>
    <p:sldId id="284" r:id="rId11"/>
    <p:sldId id="288" r:id="rId12"/>
    <p:sldId id="292" r:id="rId13"/>
    <p:sldId id="263" r:id="rId14"/>
    <p:sldId id="29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FD14E8-464E-43FD-A70B-9045B42EF304}" v="6" dt="2023-02-03T20:51:00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55" y="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All responses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2F-434D-9C79-1459D83A58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5C-4805-9CF4-F2108FE12B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5C-4805-9CF4-F2108FE12B1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5C-4805-9CF4-F2108FE12B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Important</c:v>
                </c:pt>
                <c:pt idx="2">
                  <c:v>Slightly Important</c:v>
                </c:pt>
                <c:pt idx="3">
                  <c:v>Not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174</c:v>
                </c:pt>
                <c:pt idx="1">
                  <c:v>136</c:v>
                </c:pt>
                <c:pt idx="2">
                  <c:v>39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2F-434D-9C79-1459D83A5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All responses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65-4DDA-8B1B-8801334D90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65-4DDA-8B1B-8801334D90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65-4DDA-8B1B-8801334D90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65-4DDA-8B1B-8801334D90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Important</c:v>
                </c:pt>
                <c:pt idx="2">
                  <c:v>Slightly Important</c:v>
                </c:pt>
                <c:pt idx="3">
                  <c:v>Not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206</c:v>
                </c:pt>
                <c:pt idx="1">
                  <c:v>123</c:v>
                </c:pt>
                <c:pt idx="2">
                  <c:v>24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AF-40F6-A56C-2CA85B4462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All responses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339334477175517"/>
          <c:y val="0.10918710520763958"/>
          <c:w val="0.63063428411407096"/>
          <c:h val="0.7136786432127313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38-49A1-B809-091F959639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1A-455C-9849-35E6EA4E98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1A-455C-9849-35E6EA4E981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01A-455C-9849-35E6EA4E98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Important</c:v>
                </c:pt>
                <c:pt idx="2">
                  <c:v>Slightly Important</c:v>
                </c:pt>
                <c:pt idx="3">
                  <c:v>Not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206</c:v>
                </c:pt>
                <c:pt idx="1">
                  <c:v>123</c:v>
                </c:pt>
                <c:pt idx="2">
                  <c:v>24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38-49A1-B809-091F95963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All responses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3A-44A1-91E8-D795DB7646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3A-44A1-91E8-D795DB7646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3A-44A1-91E8-D795DB7646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3A-44A1-91E8-D795DB7646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Important</c:v>
                </c:pt>
                <c:pt idx="2">
                  <c:v>Slightly important</c:v>
                </c:pt>
                <c:pt idx="3">
                  <c:v>Not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202</c:v>
                </c:pt>
                <c:pt idx="1">
                  <c:v>113</c:v>
                </c:pt>
                <c:pt idx="2">
                  <c:v>40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1C-4002-9B7F-D224E3085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All responses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E1-49DE-B8BE-3701E51675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E1-49DE-B8BE-3701E51675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E1-49DE-B8BE-3701E51675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E1-49DE-B8BE-3701E51675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Important</c:v>
                </c:pt>
                <c:pt idx="2">
                  <c:v>Slightly Important</c:v>
                </c:pt>
                <c:pt idx="3">
                  <c:v>Not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214</c:v>
                </c:pt>
                <c:pt idx="1">
                  <c:v>105</c:v>
                </c:pt>
                <c:pt idx="2">
                  <c:v>33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18-401C-832D-14B8683B6B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All responses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F1-4659-BA7F-10311BA9A8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F1-4659-BA7F-10311BA9A8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F1-4659-BA7F-10311BA9A8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9F1-4659-BA7F-10311BA9A8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Important</c:v>
                </c:pt>
                <c:pt idx="2">
                  <c:v>Slightly important</c:v>
                </c:pt>
                <c:pt idx="3">
                  <c:v>Not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169</c:v>
                </c:pt>
                <c:pt idx="1">
                  <c:v>129</c:v>
                </c:pt>
                <c:pt idx="2">
                  <c:v>44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B8-496F-889B-613690967E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All responses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650023743790267"/>
          <c:y val="0.11530660224510253"/>
          <c:w val="0.66512942548378695"/>
          <c:h val="0.8053610176915698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72-49DB-842A-FFC472895F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72-49DB-842A-FFC472895F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72-49DB-842A-FFC472895F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72-49DB-842A-FFC472895F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Important</c:v>
                </c:pt>
                <c:pt idx="2">
                  <c:v>Slightly important</c:v>
                </c:pt>
                <c:pt idx="3">
                  <c:v>Not important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211</c:v>
                </c:pt>
                <c:pt idx="1">
                  <c:v>115</c:v>
                </c:pt>
                <c:pt idx="2">
                  <c:v>24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1-418C-9D55-EB086299B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7E81A-A013-46FA-87CB-7BA2846C043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5CD4589-799D-4C22-A6A7-CDA4D3D14FE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Better or faster WIFI</a:t>
          </a:r>
          <a:endParaRPr lang="en-US" dirty="0"/>
        </a:p>
      </dgm:t>
    </dgm:pt>
    <dgm:pt modelId="{2D4E26ED-B289-446A-A618-A8A2EE61B1B6}" type="parTrans" cxnId="{3BC6CD50-5641-4592-BAAD-E58F9CBD2FB5}">
      <dgm:prSet/>
      <dgm:spPr/>
      <dgm:t>
        <a:bodyPr/>
        <a:lstStyle/>
        <a:p>
          <a:endParaRPr lang="en-US"/>
        </a:p>
      </dgm:t>
    </dgm:pt>
    <dgm:pt modelId="{FF3085DF-0822-4A48-8AB9-146D2DBF7A27}" type="sibTrans" cxnId="{3BC6CD50-5641-4592-BAAD-E58F9CBD2FB5}">
      <dgm:prSet/>
      <dgm:spPr/>
      <dgm:t>
        <a:bodyPr/>
        <a:lstStyle/>
        <a:p>
          <a:endParaRPr lang="en-US"/>
        </a:p>
      </dgm:t>
    </dgm:pt>
    <dgm:pt modelId="{530C119F-FFC4-481A-A4C7-F7011E2157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Reading </a:t>
          </a:r>
          <a:endParaRPr lang="en-US" dirty="0"/>
        </a:p>
      </dgm:t>
    </dgm:pt>
    <dgm:pt modelId="{409A1C9E-CF0B-4D78-A5AA-FB5271BEB8C5}" type="parTrans" cxnId="{65B9F3AA-13C0-4C0F-A71B-2A7F56DF6A52}">
      <dgm:prSet/>
      <dgm:spPr/>
      <dgm:t>
        <a:bodyPr/>
        <a:lstStyle/>
        <a:p>
          <a:endParaRPr lang="en-US"/>
        </a:p>
      </dgm:t>
    </dgm:pt>
    <dgm:pt modelId="{F84D6A6E-08A6-4E00-A937-2DE3941046C0}" type="sibTrans" cxnId="{65B9F3AA-13C0-4C0F-A71B-2A7F56DF6A52}">
      <dgm:prSet/>
      <dgm:spPr/>
      <dgm:t>
        <a:bodyPr/>
        <a:lstStyle/>
        <a:p>
          <a:endParaRPr lang="en-US"/>
        </a:p>
      </dgm:t>
    </dgm:pt>
    <dgm:pt modelId="{05F30F74-B189-4E66-B8C1-A7D7FEDF925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Apps, books, libraries*, big books, programs, materials</a:t>
          </a:r>
          <a:endParaRPr lang="en-US" dirty="0"/>
        </a:p>
      </dgm:t>
    </dgm:pt>
    <dgm:pt modelId="{D141942E-4630-473E-81B3-534384F86014}" type="parTrans" cxnId="{CFE0A923-1457-4B79-8C84-574B447A0CF6}">
      <dgm:prSet/>
      <dgm:spPr/>
      <dgm:t>
        <a:bodyPr/>
        <a:lstStyle/>
        <a:p>
          <a:endParaRPr lang="en-US"/>
        </a:p>
      </dgm:t>
    </dgm:pt>
    <dgm:pt modelId="{A46D4789-26BD-4880-89BE-BACEAD183547}" type="sibTrans" cxnId="{CFE0A923-1457-4B79-8C84-574B447A0CF6}">
      <dgm:prSet/>
      <dgm:spPr/>
      <dgm:t>
        <a:bodyPr/>
        <a:lstStyle/>
        <a:p>
          <a:endParaRPr lang="en-US"/>
        </a:p>
      </dgm:t>
    </dgm:pt>
    <dgm:pt modelId="{C0F37115-F761-43C6-9B10-DC251DF33B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Math</a:t>
          </a:r>
          <a:endParaRPr lang="en-US" dirty="0"/>
        </a:p>
      </dgm:t>
    </dgm:pt>
    <dgm:pt modelId="{3E7FA51D-C9FA-4D44-8648-5D89EBB37DA6}" type="parTrans" cxnId="{B24EB5F6-B85C-411B-B85C-0A3138CB6F1E}">
      <dgm:prSet/>
      <dgm:spPr/>
      <dgm:t>
        <a:bodyPr/>
        <a:lstStyle/>
        <a:p>
          <a:endParaRPr lang="en-US"/>
        </a:p>
      </dgm:t>
    </dgm:pt>
    <dgm:pt modelId="{9D14F1D0-C740-4D06-B12F-9B335B4D8A77}" type="sibTrans" cxnId="{B24EB5F6-B85C-411B-B85C-0A3138CB6F1E}">
      <dgm:prSet/>
      <dgm:spPr/>
      <dgm:t>
        <a:bodyPr/>
        <a:lstStyle/>
        <a:p>
          <a:endParaRPr lang="en-US"/>
        </a:p>
      </dgm:t>
    </dgm:pt>
    <dgm:pt modelId="{A15F02AF-B9A9-4EF8-B4C0-B3614FC478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Delta math, Kahoot, Gimkit, Quizizz, apps, materials</a:t>
          </a:r>
          <a:endParaRPr lang="en-US" dirty="0"/>
        </a:p>
      </dgm:t>
    </dgm:pt>
    <dgm:pt modelId="{B4D0135C-52C8-41CB-8E7F-031A2CFFB9F5}" type="parTrans" cxnId="{19D0DBD4-1E3F-437A-AB11-FED7E04311B2}">
      <dgm:prSet/>
      <dgm:spPr/>
      <dgm:t>
        <a:bodyPr/>
        <a:lstStyle/>
        <a:p>
          <a:endParaRPr lang="en-US"/>
        </a:p>
      </dgm:t>
    </dgm:pt>
    <dgm:pt modelId="{90C590D4-35E5-4A98-AA71-A21CCD2229DB}" type="sibTrans" cxnId="{19D0DBD4-1E3F-437A-AB11-FED7E04311B2}">
      <dgm:prSet/>
      <dgm:spPr/>
      <dgm:t>
        <a:bodyPr/>
        <a:lstStyle/>
        <a:p>
          <a:endParaRPr lang="en-US"/>
        </a:p>
      </dgm:t>
    </dgm:pt>
    <dgm:pt modelId="{D3B3D515-C1E5-42CE-A3BA-DF75134E2F5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Faster and reliable Internet/Connectivity/Network</a:t>
          </a:r>
          <a:endParaRPr lang="en-US" dirty="0"/>
        </a:p>
      </dgm:t>
    </dgm:pt>
    <dgm:pt modelId="{4AB5C8AD-151A-437F-9568-EE16B6D04DB2}" type="parTrans" cxnId="{B48B4339-ED5F-40E4-93F0-8E5C7657AC15}">
      <dgm:prSet/>
      <dgm:spPr/>
      <dgm:t>
        <a:bodyPr/>
        <a:lstStyle/>
        <a:p>
          <a:endParaRPr lang="en-US"/>
        </a:p>
      </dgm:t>
    </dgm:pt>
    <dgm:pt modelId="{D70DC699-E0B8-475A-B72E-027ED9A2B863}" type="sibTrans" cxnId="{B48B4339-ED5F-40E4-93F0-8E5C7657AC15}">
      <dgm:prSet/>
      <dgm:spPr/>
      <dgm:t>
        <a:bodyPr/>
        <a:lstStyle/>
        <a:p>
          <a:endParaRPr lang="en-US"/>
        </a:p>
      </dgm:t>
    </dgm:pt>
    <dgm:pt modelId="{A9C90616-816D-4C8B-8F98-99410B8E78E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Small groups, one-to-one support, and tutors</a:t>
          </a:r>
          <a:endParaRPr lang="en-US" dirty="0"/>
        </a:p>
      </dgm:t>
    </dgm:pt>
    <dgm:pt modelId="{30B635B8-0527-45B5-918B-3B621815160C}" type="parTrans" cxnId="{5397108F-131E-4337-B099-37825881F5C0}">
      <dgm:prSet/>
      <dgm:spPr/>
      <dgm:t>
        <a:bodyPr/>
        <a:lstStyle/>
        <a:p>
          <a:endParaRPr lang="en-US"/>
        </a:p>
      </dgm:t>
    </dgm:pt>
    <dgm:pt modelId="{CE6D86F3-0B78-4EE8-859B-CD156DF61254}" type="sibTrans" cxnId="{5397108F-131E-4337-B099-37825881F5C0}">
      <dgm:prSet/>
      <dgm:spPr/>
      <dgm:t>
        <a:bodyPr/>
        <a:lstStyle/>
        <a:p>
          <a:endParaRPr lang="en-US"/>
        </a:p>
      </dgm:t>
    </dgm:pt>
    <dgm:pt modelId="{E4A78A89-01F4-4930-8697-93F1637D80C8}" type="pres">
      <dgm:prSet presAssocID="{CFC7E81A-A013-46FA-87CB-7BA2846C0436}" presName="root" presStyleCnt="0">
        <dgm:presLayoutVars>
          <dgm:dir/>
          <dgm:resizeHandles val="exact"/>
        </dgm:presLayoutVars>
      </dgm:prSet>
      <dgm:spPr/>
    </dgm:pt>
    <dgm:pt modelId="{CF5CA7CE-99D2-4A13-ABF3-5D82666E03E0}" type="pres">
      <dgm:prSet presAssocID="{25CD4589-799D-4C22-A6A7-CDA4D3D14FE0}" presName="compNode" presStyleCnt="0"/>
      <dgm:spPr/>
    </dgm:pt>
    <dgm:pt modelId="{FE9830C0-CAA0-4609-B7B1-CE2B407C32D2}" type="pres">
      <dgm:prSet presAssocID="{25CD4589-799D-4C22-A6A7-CDA4D3D14FE0}" presName="bgRect" presStyleLbl="bgShp" presStyleIdx="0" presStyleCnt="5"/>
      <dgm:spPr/>
    </dgm:pt>
    <dgm:pt modelId="{0B89AA13-1FDC-460D-90E4-BB8675C44AFE}" type="pres">
      <dgm:prSet presAssocID="{25CD4589-799D-4C22-A6A7-CDA4D3D14FE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-Fi"/>
        </a:ext>
      </dgm:extLst>
    </dgm:pt>
    <dgm:pt modelId="{11E24E48-27CD-40B3-AAAE-24C193EEF696}" type="pres">
      <dgm:prSet presAssocID="{25CD4589-799D-4C22-A6A7-CDA4D3D14FE0}" presName="spaceRect" presStyleCnt="0"/>
      <dgm:spPr/>
    </dgm:pt>
    <dgm:pt modelId="{B05026D0-F0DD-4C39-95A3-07C6A49F65AE}" type="pres">
      <dgm:prSet presAssocID="{25CD4589-799D-4C22-A6A7-CDA4D3D14FE0}" presName="parTx" presStyleLbl="revTx" presStyleIdx="0" presStyleCnt="7">
        <dgm:presLayoutVars>
          <dgm:chMax val="0"/>
          <dgm:chPref val="0"/>
        </dgm:presLayoutVars>
      </dgm:prSet>
      <dgm:spPr/>
    </dgm:pt>
    <dgm:pt modelId="{9DEB6A1E-D5F1-46EA-85B2-0F194E9AE7B3}" type="pres">
      <dgm:prSet presAssocID="{FF3085DF-0822-4A48-8AB9-146D2DBF7A27}" presName="sibTrans" presStyleCnt="0"/>
      <dgm:spPr/>
    </dgm:pt>
    <dgm:pt modelId="{0837A70A-4FD7-418A-9AC3-B06083951E35}" type="pres">
      <dgm:prSet presAssocID="{530C119F-FFC4-481A-A4C7-F7011E2157FF}" presName="compNode" presStyleCnt="0"/>
      <dgm:spPr/>
    </dgm:pt>
    <dgm:pt modelId="{1E2002E3-5420-4841-B649-7163DB922F24}" type="pres">
      <dgm:prSet presAssocID="{530C119F-FFC4-481A-A4C7-F7011E2157FF}" presName="bgRect" presStyleLbl="bgShp" presStyleIdx="1" presStyleCnt="5"/>
      <dgm:spPr/>
    </dgm:pt>
    <dgm:pt modelId="{9515F2C1-A035-4D6D-A45F-C036380B2688}" type="pres">
      <dgm:prSet presAssocID="{530C119F-FFC4-481A-A4C7-F7011E2157F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DA15A4C-0B1E-4467-8573-779A4703380E}" type="pres">
      <dgm:prSet presAssocID="{530C119F-FFC4-481A-A4C7-F7011E2157FF}" presName="spaceRect" presStyleCnt="0"/>
      <dgm:spPr/>
    </dgm:pt>
    <dgm:pt modelId="{8D7B46DE-AB6E-41C2-A3EC-C4C03A06A488}" type="pres">
      <dgm:prSet presAssocID="{530C119F-FFC4-481A-A4C7-F7011E2157FF}" presName="parTx" presStyleLbl="revTx" presStyleIdx="1" presStyleCnt="7">
        <dgm:presLayoutVars>
          <dgm:chMax val="0"/>
          <dgm:chPref val="0"/>
        </dgm:presLayoutVars>
      </dgm:prSet>
      <dgm:spPr/>
    </dgm:pt>
    <dgm:pt modelId="{FD22AB74-BC40-45B6-A83A-77368E1D6022}" type="pres">
      <dgm:prSet presAssocID="{530C119F-FFC4-481A-A4C7-F7011E2157FF}" presName="desTx" presStyleLbl="revTx" presStyleIdx="2" presStyleCnt="7">
        <dgm:presLayoutVars/>
      </dgm:prSet>
      <dgm:spPr/>
    </dgm:pt>
    <dgm:pt modelId="{F6952C93-CFB6-445D-9A8C-B5F7B34A0A9F}" type="pres">
      <dgm:prSet presAssocID="{F84D6A6E-08A6-4E00-A937-2DE3941046C0}" presName="sibTrans" presStyleCnt="0"/>
      <dgm:spPr/>
    </dgm:pt>
    <dgm:pt modelId="{B5CBC19E-7E66-4021-ABA4-D10ABCD19378}" type="pres">
      <dgm:prSet presAssocID="{C0F37115-F761-43C6-9B10-DC251DF33B71}" presName="compNode" presStyleCnt="0"/>
      <dgm:spPr/>
    </dgm:pt>
    <dgm:pt modelId="{077FFF08-AC75-4FD1-8B68-D72A6831AC62}" type="pres">
      <dgm:prSet presAssocID="{C0F37115-F761-43C6-9B10-DC251DF33B71}" presName="bgRect" presStyleLbl="bgShp" presStyleIdx="2" presStyleCnt="5"/>
      <dgm:spPr/>
    </dgm:pt>
    <dgm:pt modelId="{0C13451F-70EF-4366-9515-ABCB9E1ACB37}" type="pres">
      <dgm:prSet presAssocID="{C0F37115-F761-43C6-9B10-DC251DF33B7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4F0A5F3D-E33F-4EA4-A732-546FB9A8AD95}" type="pres">
      <dgm:prSet presAssocID="{C0F37115-F761-43C6-9B10-DC251DF33B71}" presName="spaceRect" presStyleCnt="0"/>
      <dgm:spPr/>
    </dgm:pt>
    <dgm:pt modelId="{49AF9D7E-5EEE-4C02-BD10-C649897AE8BE}" type="pres">
      <dgm:prSet presAssocID="{C0F37115-F761-43C6-9B10-DC251DF33B71}" presName="parTx" presStyleLbl="revTx" presStyleIdx="3" presStyleCnt="7">
        <dgm:presLayoutVars>
          <dgm:chMax val="0"/>
          <dgm:chPref val="0"/>
        </dgm:presLayoutVars>
      </dgm:prSet>
      <dgm:spPr/>
    </dgm:pt>
    <dgm:pt modelId="{86387C75-D9D6-4539-B7D3-A690068E3CDA}" type="pres">
      <dgm:prSet presAssocID="{C0F37115-F761-43C6-9B10-DC251DF33B71}" presName="desTx" presStyleLbl="revTx" presStyleIdx="4" presStyleCnt="7">
        <dgm:presLayoutVars/>
      </dgm:prSet>
      <dgm:spPr/>
    </dgm:pt>
    <dgm:pt modelId="{6F177E88-0EF0-49F5-A1D0-D39C39AAB814}" type="pres">
      <dgm:prSet presAssocID="{9D14F1D0-C740-4D06-B12F-9B335B4D8A77}" presName="sibTrans" presStyleCnt="0"/>
      <dgm:spPr/>
    </dgm:pt>
    <dgm:pt modelId="{47BA15D6-6261-4868-B5F2-EBD10188490E}" type="pres">
      <dgm:prSet presAssocID="{D3B3D515-C1E5-42CE-A3BA-DF75134E2F54}" presName="compNode" presStyleCnt="0"/>
      <dgm:spPr/>
    </dgm:pt>
    <dgm:pt modelId="{EA978E5D-2D6E-4F38-A0F9-D0412FCDE5FD}" type="pres">
      <dgm:prSet presAssocID="{D3B3D515-C1E5-42CE-A3BA-DF75134E2F54}" presName="bgRect" presStyleLbl="bgShp" presStyleIdx="3" presStyleCnt="5"/>
      <dgm:spPr/>
    </dgm:pt>
    <dgm:pt modelId="{D7E93F58-4A8D-4F51-9FE6-FA561109D46F}" type="pres">
      <dgm:prSet presAssocID="{D3B3D515-C1E5-42CE-A3BA-DF75134E2F5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"/>
        </a:ext>
      </dgm:extLst>
    </dgm:pt>
    <dgm:pt modelId="{14A9A033-33B8-4F30-B388-D836B95EE483}" type="pres">
      <dgm:prSet presAssocID="{D3B3D515-C1E5-42CE-A3BA-DF75134E2F54}" presName="spaceRect" presStyleCnt="0"/>
      <dgm:spPr/>
    </dgm:pt>
    <dgm:pt modelId="{4280B120-FB68-4DAD-85F0-35B807F1B13D}" type="pres">
      <dgm:prSet presAssocID="{D3B3D515-C1E5-42CE-A3BA-DF75134E2F54}" presName="parTx" presStyleLbl="revTx" presStyleIdx="5" presStyleCnt="7">
        <dgm:presLayoutVars>
          <dgm:chMax val="0"/>
          <dgm:chPref val="0"/>
        </dgm:presLayoutVars>
      </dgm:prSet>
      <dgm:spPr/>
    </dgm:pt>
    <dgm:pt modelId="{ADBE2CC2-5A03-4533-99CA-F682990B7E04}" type="pres">
      <dgm:prSet presAssocID="{D70DC699-E0B8-475A-B72E-027ED9A2B863}" presName="sibTrans" presStyleCnt="0"/>
      <dgm:spPr/>
    </dgm:pt>
    <dgm:pt modelId="{209AF9E1-5ED3-4913-B0A1-5DCB33340B21}" type="pres">
      <dgm:prSet presAssocID="{A9C90616-816D-4C8B-8F98-99410B8E78E0}" presName="compNode" presStyleCnt="0"/>
      <dgm:spPr/>
    </dgm:pt>
    <dgm:pt modelId="{32D7C79C-98A7-4F94-89DC-2776B62CBA81}" type="pres">
      <dgm:prSet presAssocID="{A9C90616-816D-4C8B-8F98-99410B8E78E0}" presName="bgRect" presStyleLbl="bgShp" presStyleIdx="4" presStyleCnt="5"/>
      <dgm:spPr/>
    </dgm:pt>
    <dgm:pt modelId="{84AF80F6-3860-42B6-826D-5BBC71B3CEA7}" type="pres">
      <dgm:prSet presAssocID="{A9C90616-816D-4C8B-8F98-99410B8E78E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A0E508BB-0156-4FEE-A52C-52CE885875DD}" type="pres">
      <dgm:prSet presAssocID="{A9C90616-816D-4C8B-8F98-99410B8E78E0}" presName="spaceRect" presStyleCnt="0"/>
      <dgm:spPr/>
    </dgm:pt>
    <dgm:pt modelId="{BABF2F54-B63D-46B0-8D76-74594DC0F04A}" type="pres">
      <dgm:prSet presAssocID="{A9C90616-816D-4C8B-8F98-99410B8E78E0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3B978604-17A1-463A-9F47-AADE7E25D74B}" type="presOf" srcId="{CFC7E81A-A013-46FA-87CB-7BA2846C0436}" destId="{E4A78A89-01F4-4930-8697-93F1637D80C8}" srcOrd="0" destOrd="0" presId="urn:microsoft.com/office/officeart/2018/2/layout/IconVerticalSolidList"/>
    <dgm:cxn modelId="{8B03EA0C-2A6C-43A8-A5DF-42592F7FE232}" type="presOf" srcId="{C0F37115-F761-43C6-9B10-DC251DF33B71}" destId="{49AF9D7E-5EEE-4C02-BD10-C649897AE8BE}" srcOrd="0" destOrd="0" presId="urn:microsoft.com/office/officeart/2018/2/layout/IconVerticalSolidList"/>
    <dgm:cxn modelId="{C1F3580D-7811-4C2A-8046-CEDAAF286149}" type="presOf" srcId="{D3B3D515-C1E5-42CE-A3BA-DF75134E2F54}" destId="{4280B120-FB68-4DAD-85F0-35B807F1B13D}" srcOrd="0" destOrd="0" presId="urn:microsoft.com/office/officeart/2018/2/layout/IconVerticalSolidList"/>
    <dgm:cxn modelId="{CFE0A923-1457-4B79-8C84-574B447A0CF6}" srcId="{530C119F-FFC4-481A-A4C7-F7011E2157FF}" destId="{05F30F74-B189-4E66-B8C1-A7D7FEDF9253}" srcOrd="0" destOrd="0" parTransId="{D141942E-4630-473E-81B3-534384F86014}" sibTransId="{A46D4789-26BD-4880-89BE-BACEAD183547}"/>
    <dgm:cxn modelId="{4E87DB34-C5F2-4C64-8A0B-631CF71F7709}" type="presOf" srcId="{25CD4589-799D-4C22-A6A7-CDA4D3D14FE0}" destId="{B05026D0-F0DD-4C39-95A3-07C6A49F65AE}" srcOrd="0" destOrd="0" presId="urn:microsoft.com/office/officeart/2018/2/layout/IconVerticalSolidList"/>
    <dgm:cxn modelId="{B48B4339-ED5F-40E4-93F0-8E5C7657AC15}" srcId="{CFC7E81A-A013-46FA-87CB-7BA2846C0436}" destId="{D3B3D515-C1E5-42CE-A3BA-DF75134E2F54}" srcOrd="3" destOrd="0" parTransId="{4AB5C8AD-151A-437F-9568-EE16B6D04DB2}" sibTransId="{D70DC699-E0B8-475A-B72E-027ED9A2B863}"/>
    <dgm:cxn modelId="{E67A1C49-9BE4-44A3-A923-A83F6E37CC1E}" type="presOf" srcId="{530C119F-FFC4-481A-A4C7-F7011E2157FF}" destId="{8D7B46DE-AB6E-41C2-A3EC-C4C03A06A488}" srcOrd="0" destOrd="0" presId="urn:microsoft.com/office/officeart/2018/2/layout/IconVerticalSolidList"/>
    <dgm:cxn modelId="{7503094B-C2B0-44B4-B0C8-7C282E37302B}" type="presOf" srcId="{05F30F74-B189-4E66-B8C1-A7D7FEDF9253}" destId="{FD22AB74-BC40-45B6-A83A-77368E1D6022}" srcOrd="0" destOrd="0" presId="urn:microsoft.com/office/officeart/2018/2/layout/IconVerticalSolidList"/>
    <dgm:cxn modelId="{3BC6CD50-5641-4592-BAAD-E58F9CBD2FB5}" srcId="{CFC7E81A-A013-46FA-87CB-7BA2846C0436}" destId="{25CD4589-799D-4C22-A6A7-CDA4D3D14FE0}" srcOrd="0" destOrd="0" parTransId="{2D4E26ED-B289-446A-A618-A8A2EE61B1B6}" sibTransId="{FF3085DF-0822-4A48-8AB9-146D2DBF7A27}"/>
    <dgm:cxn modelId="{4001D878-4B21-4269-B502-F3E10AF7DA4E}" type="presOf" srcId="{A9C90616-816D-4C8B-8F98-99410B8E78E0}" destId="{BABF2F54-B63D-46B0-8D76-74594DC0F04A}" srcOrd="0" destOrd="0" presId="urn:microsoft.com/office/officeart/2018/2/layout/IconVerticalSolidList"/>
    <dgm:cxn modelId="{5397108F-131E-4337-B099-37825881F5C0}" srcId="{CFC7E81A-A013-46FA-87CB-7BA2846C0436}" destId="{A9C90616-816D-4C8B-8F98-99410B8E78E0}" srcOrd="4" destOrd="0" parTransId="{30B635B8-0527-45B5-918B-3B621815160C}" sibTransId="{CE6D86F3-0B78-4EE8-859B-CD156DF61254}"/>
    <dgm:cxn modelId="{1FCA7797-A99F-4441-8229-16F53A2A3C29}" type="presOf" srcId="{A15F02AF-B9A9-4EF8-B4C0-B3614FC478FD}" destId="{86387C75-D9D6-4539-B7D3-A690068E3CDA}" srcOrd="0" destOrd="0" presId="urn:microsoft.com/office/officeart/2018/2/layout/IconVerticalSolidList"/>
    <dgm:cxn modelId="{65B9F3AA-13C0-4C0F-A71B-2A7F56DF6A52}" srcId="{CFC7E81A-A013-46FA-87CB-7BA2846C0436}" destId="{530C119F-FFC4-481A-A4C7-F7011E2157FF}" srcOrd="1" destOrd="0" parTransId="{409A1C9E-CF0B-4D78-A5AA-FB5271BEB8C5}" sibTransId="{F84D6A6E-08A6-4E00-A937-2DE3941046C0}"/>
    <dgm:cxn modelId="{19D0DBD4-1E3F-437A-AB11-FED7E04311B2}" srcId="{C0F37115-F761-43C6-9B10-DC251DF33B71}" destId="{A15F02AF-B9A9-4EF8-B4C0-B3614FC478FD}" srcOrd="0" destOrd="0" parTransId="{B4D0135C-52C8-41CB-8E7F-031A2CFFB9F5}" sibTransId="{90C590D4-35E5-4A98-AA71-A21CCD2229DB}"/>
    <dgm:cxn modelId="{B24EB5F6-B85C-411B-B85C-0A3138CB6F1E}" srcId="{CFC7E81A-A013-46FA-87CB-7BA2846C0436}" destId="{C0F37115-F761-43C6-9B10-DC251DF33B71}" srcOrd="2" destOrd="0" parTransId="{3E7FA51D-C9FA-4D44-8648-5D89EBB37DA6}" sibTransId="{9D14F1D0-C740-4D06-B12F-9B335B4D8A77}"/>
    <dgm:cxn modelId="{47D32F67-17C9-498E-B323-5F59ED06DF1F}" type="presParOf" srcId="{E4A78A89-01F4-4930-8697-93F1637D80C8}" destId="{CF5CA7CE-99D2-4A13-ABF3-5D82666E03E0}" srcOrd="0" destOrd="0" presId="urn:microsoft.com/office/officeart/2018/2/layout/IconVerticalSolidList"/>
    <dgm:cxn modelId="{3E766B12-A7BD-4EFD-A94A-4AED411E7ACC}" type="presParOf" srcId="{CF5CA7CE-99D2-4A13-ABF3-5D82666E03E0}" destId="{FE9830C0-CAA0-4609-B7B1-CE2B407C32D2}" srcOrd="0" destOrd="0" presId="urn:microsoft.com/office/officeart/2018/2/layout/IconVerticalSolidList"/>
    <dgm:cxn modelId="{2D997AE9-9EA1-4C0D-97E3-F58A907AEE01}" type="presParOf" srcId="{CF5CA7CE-99D2-4A13-ABF3-5D82666E03E0}" destId="{0B89AA13-1FDC-460D-90E4-BB8675C44AFE}" srcOrd="1" destOrd="0" presId="urn:microsoft.com/office/officeart/2018/2/layout/IconVerticalSolidList"/>
    <dgm:cxn modelId="{879D9810-7652-4455-9373-DE15A05F9752}" type="presParOf" srcId="{CF5CA7CE-99D2-4A13-ABF3-5D82666E03E0}" destId="{11E24E48-27CD-40B3-AAAE-24C193EEF696}" srcOrd="2" destOrd="0" presId="urn:microsoft.com/office/officeart/2018/2/layout/IconVerticalSolidList"/>
    <dgm:cxn modelId="{2528F139-DDB4-477E-96DA-4F44BA78B181}" type="presParOf" srcId="{CF5CA7CE-99D2-4A13-ABF3-5D82666E03E0}" destId="{B05026D0-F0DD-4C39-95A3-07C6A49F65AE}" srcOrd="3" destOrd="0" presId="urn:microsoft.com/office/officeart/2018/2/layout/IconVerticalSolidList"/>
    <dgm:cxn modelId="{4D9ACEA0-854D-42C3-B956-55FACA533847}" type="presParOf" srcId="{E4A78A89-01F4-4930-8697-93F1637D80C8}" destId="{9DEB6A1E-D5F1-46EA-85B2-0F194E9AE7B3}" srcOrd="1" destOrd="0" presId="urn:microsoft.com/office/officeart/2018/2/layout/IconVerticalSolidList"/>
    <dgm:cxn modelId="{6404FAC4-57AE-4E6F-8CD3-7AEB630E8B9E}" type="presParOf" srcId="{E4A78A89-01F4-4930-8697-93F1637D80C8}" destId="{0837A70A-4FD7-418A-9AC3-B06083951E35}" srcOrd="2" destOrd="0" presId="urn:microsoft.com/office/officeart/2018/2/layout/IconVerticalSolidList"/>
    <dgm:cxn modelId="{911D1EC3-FA86-4D3C-9CE4-604491F7B329}" type="presParOf" srcId="{0837A70A-4FD7-418A-9AC3-B06083951E35}" destId="{1E2002E3-5420-4841-B649-7163DB922F24}" srcOrd="0" destOrd="0" presId="urn:microsoft.com/office/officeart/2018/2/layout/IconVerticalSolidList"/>
    <dgm:cxn modelId="{A471EF99-6011-4A63-94A4-36D2FA40BAEC}" type="presParOf" srcId="{0837A70A-4FD7-418A-9AC3-B06083951E35}" destId="{9515F2C1-A035-4D6D-A45F-C036380B2688}" srcOrd="1" destOrd="0" presId="urn:microsoft.com/office/officeart/2018/2/layout/IconVerticalSolidList"/>
    <dgm:cxn modelId="{30EE6F64-9574-4ACF-AD11-C6613C36D9D7}" type="presParOf" srcId="{0837A70A-4FD7-418A-9AC3-B06083951E35}" destId="{4DA15A4C-0B1E-4467-8573-779A4703380E}" srcOrd="2" destOrd="0" presId="urn:microsoft.com/office/officeart/2018/2/layout/IconVerticalSolidList"/>
    <dgm:cxn modelId="{8EDA9487-6506-464A-90C3-8A07CAEFA3CA}" type="presParOf" srcId="{0837A70A-4FD7-418A-9AC3-B06083951E35}" destId="{8D7B46DE-AB6E-41C2-A3EC-C4C03A06A488}" srcOrd="3" destOrd="0" presId="urn:microsoft.com/office/officeart/2018/2/layout/IconVerticalSolidList"/>
    <dgm:cxn modelId="{20490A13-9A7B-4403-BEDC-DB1BEDCA8D19}" type="presParOf" srcId="{0837A70A-4FD7-418A-9AC3-B06083951E35}" destId="{FD22AB74-BC40-45B6-A83A-77368E1D6022}" srcOrd="4" destOrd="0" presId="urn:microsoft.com/office/officeart/2018/2/layout/IconVerticalSolidList"/>
    <dgm:cxn modelId="{A3BFBC04-B34F-40D4-AB50-B1418C3C50EE}" type="presParOf" srcId="{E4A78A89-01F4-4930-8697-93F1637D80C8}" destId="{F6952C93-CFB6-445D-9A8C-B5F7B34A0A9F}" srcOrd="3" destOrd="0" presId="urn:microsoft.com/office/officeart/2018/2/layout/IconVerticalSolidList"/>
    <dgm:cxn modelId="{96CB581C-2A7C-4442-A594-B27596619CE2}" type="presParOf" srcId="{E4A78A89-01F4-4930-8697-93F1637D80C8}" destId="{B5CBC19E-7E66-4021-ABA4-D10ABCD19378}" srcOrd="4" destOrd="0" presId="urn:microsoft.com/office/officeart/2018/2/layout/IconVerticalSolidList"/>
    <dgm:cxn modelId="{E2E8ED62-15DA-442C-9190-1D85389CBFDA}" type="presParOf" srcId="{B5CBC19E-7E66-4021-ABA4-D10ABCD19378}" destId="{077FFF08-AC75-4FD1-8B68-D72A6831AC62}" srcOrd="0" destOrd="0" presId="urn:microsoft.com/office/officeart/2018/2/layout/IconVerticalSolidList"/>
    <dgm:cxn modelId="{A6F468E7-C501-4699-91E0-E023B03B27F6}" type="presParOf" srcId="{B5CBC19E-7E66-4021-ABA4-D10ABCD19378}" destId="{0C13451F-70EF-4366-9515-ABCB9E1ACB37}" srcOrd="1" destOrd="0" presId="urn:microsoft.com/office/officeart/2018/2/layout/IconVerticalSolidList"/>
    <dgm:cxn modelId="{7ABA81E2-FE8E-4566-B0A5-84F3E18BA8A0}" type="presParOf" srcId="{B5CBC19E-7E66-4021-ABA4-D10ABCD19378}" destId="{4F0A5F3D-E33F-4EA4-A732-546FB9A8AD95}" srcOrd="2" destOrd="0" presId="urn:microsoft.com/office/officeart/2018/2/layout/IconVerticalSolidList"/>
    <dgm:cxn modelId="{535AA0A5-1A46-4F74-887F-C81C93DA4B54}" type="presParOf" srcId="{B5CBC19E-7E66-4021-ABA4-D10ABCD19378}" destId="{49AF9D7E-5EEE-4C02-BD10-C649897AE8BE}" srcOrd="3" destOrd="0" presId="urn:microsoft.com/office/officeart/2018/2/layout/IconVerticalSolidList"/>
    <dgm:cxn modelId="{820F8DBE-5BDE-42A8-BF0F-C901B0080F51}" type="presParOf" srcId="{B5CBC19E-7E66-4021-ABA4-D10ABCD19378}" destId="{86387C75-D9D6-4539-B7D3-A690068E3CDA}" srcOrd="4" destOrd="0" presId="urn:microsoft.com/office/officeart/2018/2/layout/IconVerticalSolidList"/>
    <dgm:cxn modelId="{2330F958-4A5D-4E6D-9548-E6D84B02EEFF}" type="presParOf" srcId="{E4A78A89-01F4-4930-8697-93F1637D80C8}" destId="{6F177E88-0EF0-49F5-A1D0-D39C39AAB814}" srcOrd="5" destOrd="0" presId="urn:microsoft.com/office/officeart/2018/2/layout/IconVerticalSolidList"/>
    <dgm:cxn modelId="{415464B1-3FB7-4049-BD1A-DEE3990827D0}" type="presParOf" srcId="{E4A78A89-01F4-4930-8697-93F1637D80C8}" destId="{47BA15D6-6261-4868-B5F2-EBD10188490E}" srcOrd="6" destOrd="0" presId="urn:microsoft.com/office/officeart/2018/2/layout/IconVerticalSolidList"/>
    <dgm:cxn modelId="{452D8B09-D722-4F9F-88FB-C8E522E43B63}" type="presParOf" srcId="{47BA15D6-6261-4868-B5F2-EBD10188490E}" destId="{EA978E5D-2D6E-4F38-A0F9-D0412FCDE5FD}" srcOrd="0" destOrd="0" presId="urn:microsoft.com/office/officeart/2018/2/layout/IconVerticalSolidList"/>
    <dgm:cxn modelId="{654B4BB0-90F9-496D-BF8B-E257FB77C671}" type="presParOf" srcId="{47BA15D6-6261-4868-B5F2-EBD10188490E}" destId="{D7E93F58-4A8D-4F51-9FE6-FA561109D46F}" srcOrd="1" destOrd="0" presId="urn:microsoft.com/office/officeart/2018/2/layout/IconVerticalSolidList"/>
    <dgm:cxn modelId="{46640FE6-8353-4054-870E-E51A2C27D87C}" type="presParOf" srcId="{47BA15D6-6261-4868-B5F2-EBD10188490E}" destId="{14A9A033-33B8-4F30-B388-D836B95EE483}" srcOrd="2" destOrd="0" presId="urn:microsoft.com/office/officeart/2018/2/layout/IconVerticalSolidList"/>
    <dgm:cxn modelId="{39E9D116-A7F1-4876-9B8D-25EF12C623F7}" type="presParOf" srcId="{47BA15D6-6261-4868-B5F2-EBD10188490E}" destId="{4280B120-FB68-4DAD-85F0-35B807F1B13D}" srcOrd="3" destOrd="0" presId="urn:microsoft.com/office/officeart/2018/2/layout/IconVerticalSolidList"/>
    <dgm:cxn modelId="{80CE6F3A-55A7-45BF-BB0E-50DED8DC1E68}" type="presParOf" srcId="{E4A78A89-01F4-4930-8697-93F1637D80C8}" destId="{ADBE2CC2-5A03-4533-99CA-F682990B7E04}" srcOrd="7" destOrd="0" presId="urn:microsoft.com/office/officeart/2018/2/layout/IconVerticalSolidList"/>
    <dgm:cxn modelId="{97AFD063-0520-4785-AE94-E06360AB89EC}" type="presParOf" srcId="{E4A78A89-01F4-4930-8697-93F1637D80C8}" destId="{209AF9E1-5ED3-4913-B0A1-5DCB33340B21}" srcOrd="8" destOrd="0" presId="urn:microsoft.com/office/officeart/2018/2/layout/IconVerticalSolidList"/>
    <dgm:cxn modelId="{4A824780-7174-4450-8C71-AE328F3E3E98}" type="presParOf" srcId="{209AF9E1-5ED3-4913-B0A1-5DCB33340B21}" destId="{32D7C79C-98A7-4F94-89DC-2776B62CBA81}" srcOrd="0" destOrd="0" presId="urn:microsoft.com/office/officeart/2018/2/layout/IconVerticalSolidList"/>
    <dgm:cxn modelId="{322387C4-372C-451D-B241-7E62DD3BB169}" type="presParOf" srcId="{209AF9E1-5ED3-4913-B0A1-5DCB33340B21}" destId="{84AF80F6-3860-42B6-826D-5BBC71B3CEA7}" srcOrd="1" destOrd="0" presId="urn:microsoft.com/office/officeart/2018/2/layout/IconVerticalSolidList"/>
    <dgm:cxn modelId="{8CA9BD2C-C8A9-43B1-B327-97D78BAEE71E}" type="presParOf" srcId="{209AF9E1-5ED3-4913-B0A1-5DCB33340B21}" destId="{A0E508BB-0156-4FEE-A52C-52CE885875DD}" srcOrd="2" destOrd="0" presId="urn:microsoft.com/office/officeart/2018/2/layout/IconVerticalSolidList"/>
    <dgm:cxn modelId="{CE6525CD-F10A-44D8-8569-D06EA54ECE40}" type="presParOf" srcId="{209AF9E1-5ED3-4913-B0A1-5DCB33340B21}" destId="{BABF2F54-B63D-46B0-8D76-74594DC0F04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FEC169-2C62-462E-8244-57D2CCD1271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9F29F3E-F7F1-4141-A4F8-57DFA6D57922}">
      <dgm:prSet/>
      <dgm:spPr/>
      <dgm:t>
        <a:bodyPr/>
        <a:lstStyle/>
        <a:p>
          <a:r>
            <a:rPr lang="en-US"/>
            <a:t>Protected time for Counselors and Social workers to work with students and curriculum</a:t>
          </a:r>
        </a:p>
      </dgm:t>
    </dgm:pt>
    <dgm:pt modelId="{30392D0C-B1BB-4C80-B3C2-D95375AE4A78}" type="parTrans" cxnId="{7F7D6F8D-50BF-4127-90C3-9A98FF26E015}">
      <dgm:prSet/>
      <dgm:spPr/>
      <dgm:t>
        <a:bodyPr/>
        <a:lstStyle/>
        <a:p>
          <a:endParaRPr lang="en-US"/>
        </a:p>
      </dgm:t>
    </dgm:pt>
    <dgm:pt modelId="{36245FE8-36D0-4F9B-838C-C3740D7DD8B4}" type="sibTrans" cxnId="{7F7D6F8D-50BF-4127-90C3-9A98FF26E015}">
      <dgm:prSet/>
      <dgm:spPr/>
      <dgm:t>
        <a:bodyPr/>
        <a:lstStyle/>
        <a:p>
          <a:endParaRPr lang="en-US"/>
        </a:p>
      </dgm:t>
    </dgm:pt>
    <dgm:pt modelId="{EE0DA40B-5DBC-410E-A0C5-C7E7918DE0B0}">
      <dgm:prSet/>
      <dgm:spPr/>
      <dgm:t>
        <a:bodyPr/>
        <a:lstStyle/>
        <a:p>
          <a:r>
            <a:rPr lang="en-US"/>
            <a:t>Social workers at all campuses</a:t>
          </a:r>
        </a:p>
      </dgm:t>
    </dgm:pt>
    <dgm:pt modelId="{85CA52C8-60D6-4B91-8492-638D4E38C3DF}" type="parTrans" cxnId="{4AC9B1A4-3665-4A14-8F93-238BFF1BA4EB}">
      <dgm:prSet/>
      <dgm:spPr/>
      <dgm:t>
        <a:bodyPr/>
        <a:lstStyle/>
        <a:p>
          <a:endParaRPr lang="en-US"/>
        </a:p>
      </dgm:t>
    </dgm:pt>
    <dgm:pt modelId="{CA8AA2D2-B795-4AE6-9F40-18AF5FB37154}" type="sibTrans" cxnId="{4AC9B1A4-3665-4A14-8F93-238BFF1BA4EB}">
      <dgm:prSet/>
      <dgm:spPr/>
      <dgm:t>
        <a:bodyPr/>
        <a:lstStyle/>
        <a:p>
          <a:endParaRPr lang="en-US"/>
        </a:p>
      </dgm:t>
    </dgm:pt>
    <dgm:pt modelId="{A653F54D-AC02-425C-84B2-10FAE7B710BD}">
      <dgm:prSet/>
      <dgm:spPr/>
      <dgm:t>
        <a:bodyPr/>
        <a:lstStyle/>
        <a:p>
          <a:r>
            <a:rPr lang="en-US"/>
            <a:t>More SEL counselors</a:t>
          </a:r>
        </a:p>
      </dgm:t>
    </dgm:pt>
    <dgm:pt modelId="{62735DFA-59BD-4DE8-BB59-1271FF144781}" type="parTrans" cxnId="{EFBE3D2C-2DDA-46CB-8FB1-E20889464AA8}">
      <dgm:prSet/>
      <dgm:spPr/>
      <dgm:t>
        <a:bodyPr/>
        <a:lstStyle/>
        <a:p>
          <a:endParaRPr lang="en-US"/>
        </a:p>
      </dgm:t>
    </dgm:pt>
    <dgm:pt modelId="{CDDB4913-75C8-4020-A587-EACB84245333}" type="sibTrans" cxnId="{EFBE3D2C-2DDA-46CB-8FB1-E20889464AA8}">
      <dgm:prSet/>
      <dgm:spPr/>
      <dgm:t>
        <a:bodyPr/>
        <a:lstStyle/>
        <a:p>
          <a:endParaRPr lang="en-US"/>
        </a:p>
      </dgm:t>
    </dgm:pt>
    <dgm:pt modelId="{D6FC2B18-D307-4B0D-8965-958837C62362}">
      <dgm:prSet/>
      <dgm:spPr/>
      <dgm:t>
        <a:bodyPr/>
        <a:lstStyle/>
        <a:p>
          <a:r>
            <a:rPr lang="en-US"/>
            <a:t>Fun activities and field trips</a:t>
          </a:r>
        </a:p>
      </dgm:t>
    </dgm:pt>
    <dgm:pt modelId="{70C49B9E-BB25-48A7-90B4-A6BD3AC7DF52}" type="parTrans" cxnId="{E12DFE67-4F52-4A5C-98CA-F042B00BC2DF}">
      <dgm:prSet/>
      <dgm:spPr/>
      <dgm:t>
        <a:bodyPr/>
        <a:lstStyle/>
        <a:p>
          <a:endParaRPr lang="en-US"/>
        </a:p>
      </dgm:t>
    </dgm:pt>
    <dgm:pt modelId="{2018ADAE-FBB2-46CD-83C5-BEC9CC48F999}" type="sibTrans" cxnId="{E12DFE67-4F52-4A5C-98CA-F042B00BC2DF}">
      <dgm:prSet/>
      <dgm:spPr/>
      <dgm:t>
        <a:bodyPr/>
        <a:lstStyle/>
        <a:p>
          <a:endParaRPr lang="en-US"/>
        </a:p>
      </dgm:t>
    </dgm:pt>
    <dgm:pt modelId="{72CE9606-0605-4409-8AE1-BE1654D58BAE}" type="pres">
      <dgm:prSet presAssocID="{E8FEC169-2C62-462E-8244-57D2CCD12719}" presName="vert0" presStyleCnt="0">
        <dgm:presLayoutVars>
          <dgm:dir/>
          <dgm:animOne val="branch"/>
          <dgm:animLvl val="lvl"/>
        </dgm:presLayoutVars>
      </dgm:prSet>
      <dgm:spPr/>
    </dgm:pt>
    <dgm:pt modelId="{3AEC1A15-B5C3-492D-95B1-8E32BE31091B}" type="pres">
      <dgm:prSet presAssocID="{09F29F3E-F7F1-4141-A4F8-57DFA6D57922}" presName="thickLine" presStyleLbl="alignNode1" presStyleIdx="0" presStyleCnt="4"/>
      <dgm:spPr/>
    </dgm:pt>
    <dgm:pt modelId="{E445546D-A2C6-4430-92E1-AEBEAFAEFD0A}" type="pres">
      <dgm:prSet presAssocID="{09F29F3E-F7F1-4141-A4F8-57DFA6D57922}" presName="horz1" presStyleCnt="0"/>
      <dgm:spPr/>
    </dgm:pt>
    <dgm:pt modelId="{3EDC3872-E0EC-4A56-B6B8-5B06AE8140A6}" type="pres">
      <dgm:prSet presAssocID="{09F29F3E-F7F1-4141-A4F8-57DFA6D57922}" presName="tx1" presStyleLbl="revTx" presStyleIdx="0" presStyleCnt="4"/>
      <dgm:spPr/>
    </dgm:pt>
    <dgm:pt modelId="{4FA24963-2454-40DC-BA0A-696D45323948}" type="pres">
      <dgm:prSet presAssocID="{09F29F3E-F7F1-4141-A4F8-57DFA6D57922}" presName="vert1" presStyleCnt="0"/>
      <dgm:spPr/>
    </dgm:pt>
    <dgm:pt modelId="{29859F29-BDEB-43A5-98E3-8263309AE44B}" type="pres">
      <dgm:prSet presAssocID="{EE0DA40B-5DBC-410E-A0C5-C7E7918DE0B0}" presName="thickLine" presStyleLbl="alignNode1" presStyleIdx="1" presStyleCnt="4"/>
      <dgm:spPr/>
    </dgm:pt>
    <dgm:pt modelId="{215EDC4B-86AB-4B61-B2C6-B01E955BC74E}" type="pres">
      <dgm:prSet presAssocID="{EE0DA40B-5DBC-410E-A0C5-C7E7918DE0B0}" presName="horz1" presStyleCnt="0"/>
      <dgm:spPr/>
    </dgm:pt>
    <dgm:pt modelId="{26C498DC-9DC6-40F8-B2FA-F4031D3E71C8}" type="pres">
      <dgm:prSet presAssocID="{EE0DA40B-5DBC-410E-A0C5-C7E7918DE0B0}" presName="tx1" presStyleLbl="revTx" presStyleIdx="1" presStyleCnt="4"/>
      <dgm:spPr/>
    </dgm:pt>
    <dgm:pt modelId="{3B1EEAEE-E83A-4FD8-9F9B-F29A7B2DE522}" type="pres">
      <dgm:prSet presAssocID="{EE0DA40B-5DBC-410E-A0C5-C7E7918DE0B0}" presName="vert1" presStyleCnt="0"/>
      <dgm:spPr/>
    </dgm:pt>
    <dgm:pt modelId="{C0078E37-0959-49D1-8812-5B5BF6F8A3E2}" type="pres">
      <dgm:prSet presAssocID="{A653F54D-AC02-425C-84B2-10FAE7B710BD}" presName="thickLine" presStyleLbl="alignNode1" presStyleIdx="2" presStyleCnt="4"/>
      <dgm:spPr/>
    </dgm:pt>
    <dgm:pt modelId="{94691D4B-FFFD-48A9-BE43-F801A51C1F06}" type="pres">
      <dgm:prSet presAssocID="{A653F54D-AC02-425C-84B2-10FAE7B710BD}" presName="horz1" presStyleCnt="0"/>
      <dgm:spPr/>
    </dgm:pt>
    <dgm:pt modelId="{645F0BA4-CA41-4302-B17D-A7526486CD58}" type="pres">
      <dgm:prSet presAssocID="{A653F54D-AC02-425C-84B2-10FAE7B710BD}" presName="tx1" presStyleLbl="revTx" presStyleIdx="2" presStyleCnt="4"/>
      <dgm:spPr/>
    </dgm:pt>
    <dgm:pt modelId="{7982FCDB-9769-49F4-98B8-72F729A6F0A1}" type="pres">
      <dgm:prSet presAssocID="{A653F54D-AC02-425C-84B2-10FAE7B710BD}" presName="vert1" presStyleCnt="0"/>
      <dgm:spPr/>
    </dgm:pt>
    <dgm:pt modelId="{F6383E3E-23A6-42A4-9AED-118C1529BB72}" type="pres">
      <dgm:prSet presAssocID="{D6FC2B18-D307-4B0D-8965-958837C62362}" presName="thickLine" presStyleLbl="alignNode1" presStyleIdx="3" presStyleCnt="4"/>
      <dgm:spPr/>
    </dgm:pt>
    <dgm:pt modelId="{2D6040C9-2468-4096-9275-116D907E0715}" type="pres">
      <dgm:prSet presAssocID="{D6FC2B18-D307-4B0D-8965-958837C62362}" presName="horz1" presStyleCnt="0"/>
      <dgm:spPr/>
    </dgm:pt>
    <dgm:pt modelId="{B547D60C-4486-4F8F-8439-9A79DE0895E0}" type="pres">
      <dgm:prSet presAssocID="{D6FC2B18-D307-4B0D-8965-958837C62362}" presName="tx1" presStyleLbl="revTx" presStyleIdx="3" presStyleCnt="4"/>
      <dgm:spPr/>
    </dgm:pt>
    <dgm:pt modelId="{4830B7D3-56A5-4C7F-9D13-1612B1ED6854}" type="pres">
      <dgm:prSet presAssocID="{D6FC2B18-D307-4B0D-8965-958837C62362}" presName="vert1" presStyleCnt="0"/>
      <dgm:spPr/>
    </dgm:pt>
  </dgm:ptLst>
  <dgm:cxnLst>
    <dgm:cxn modelId="{EFBE3D2C-2DDA-46CB-8FB1-E20889464AA8}" srcId="{E8FEC169-2C62-462E-8244-57D2CCD12719}" destId="{A653F54D-AC02-425C-84B2-10FAE7B710BD}" srcOrd="2" destOrd="0" parTransId="{62735DFA-59BD-4DE8-BB59-1271FF144781}" sibTransId="{CDDB4913-75C8-4020-A587-EACB84245333}"/>
    <dgm:cxn modelId="{EAAAFC60-AFEF-4169-9614-83E54B1C25ED}" type="presOf" srcId="{D6FC2B18-D307-4B0D-8965-958837C62362}" destId="{B547D60C-4486-4F8F-8439-9A79DE0895E0}" srcOrd="0" destOrd="0" presId="urn:microsoft.com/office/officeart/2008/layout/LinedList"/>
    <dgm:cxn modelId="{E12DFE67-4F52-4A5C-98CA-F042B00BC2DF}" srcId="{E8FEC169-2C62-462E-8244-57D2CCD12719}" destId="{D6FC2B18-D307-4B0D-8965-958837C62362}" srcOrd="3" destOrd="0" parTransId="{70C49B9E-BB25-48A7-90B4-A6BD3AC7DF52}" sibTransId="{2018ADAE-FBB2-46CD-83C5-BEC9CC48F999}"/>
    <dgm:cxn modelId="{7F7D6F8D-50BF-4127-90C3-9A98FF26E015}" srcId="{E8FEC169-2C62-462E-8244-57D2CCD12719}" destId="{09F29F3E-F7F1-4141-A4F8-57DFA6D57922}" srcOrd="0" destOrd="0" parTransId="{30392D0C-B1BB-4C80-B3C2-D95375AE4A78}" sibTransId="{36245FE8-36D0-4F9B-838C-C3740D7DD8B4}"/>
    <dgm:cxn modelId="{183C4593-DB7D-4B43-A85B-D350534D2ED4}" type="presOf" srcId="{E8FEC169-2C62-462E-8244-57D2CCD12719}" destId="{72CE9606-0605-4409-8AE1-BE1654D58BAE}" srcOrd="0" destOrd="0" presId="urn:microsoft.com/office/officeart/2008/layout/LinedList"/>
    <dgm:cxn modelId="{84E789A4-9BE9-4767-9122-43567AD5F629}" type="presOf" srcId="{EE0DA40B-5DBC-410E-A0C5-C7E7918DE0B0}" destId="{26C498DC-9DC6-40F8-B2FA-F4031D3E71C8}" srcOrd="0" destOrd="0" presId="urn:microsoft.com/office/officeart/2008/layout/LinedList"/>
    <dgm:cxn modelId="{4AC9B1A4-3665-4A14-8F93-238BFF1BA4EB}" srcId="{E8FEC169-2C62-462E-8244-57D2CCD12719}" destId="{EE0DA40B-5DBC-410E-A0C5-C7E7918DE0B0}" srcOrd="1" destOrd="0" parTransId="{85CA52C8-60D6-4B91-8492-638D4E38C3DF}" sibTransId="{CA8AA2D2-B795-4AE6-9F40-18AF5FB37154}"/>
    <dgm:cxn modelId="{06AFF4B4-9014-4CB4-B1DA-46129A6ADFDC}" type="presOf" srcId="{A653F54D-AC02-425C-84B2-10FAE7B710BD}" destId="{645F0BA4-CA41-4302-B17D-A7526486CD58}" srcOrd="0" destOrd="0" presId="urn:microsoft.com/office/officeart/2008/layout/LinedList"/>
    <dgm:cxn modelId="{284A4DED-ED84-41BA-8E6E-8BC1E0522C6F}" type="presOf" srcId="{09F29F3E-F7F1-4141-A4F8-57DFA6D57922}" destId="{3EDC3872-E0EC-4A56-B6B8-5B06AE8140A6}" srcOrd="0" destOrd="0" presId="urn:microsoft.com/office/officeart/2008/layout/LinedList"/>
    <dgm:cxn modelId="{368AC936-5784-46A6-9647-AA3C686791FF}" type="presParOf" srcId="{72CE9606-0605-4409-8AE1-BE1654D58BAE}" destId="{3AEC1A15-B5C3-492D-95B1-8E32BE31091B}" srcOrd="0" destOrd="0" presId="urn:microsoft.com/office/officeart/2008/layout/LinedList"/>
    <dgm:cxn modelId="{584A5CC3-49DA-4CC3-AD08-2E170C95FAB7}" type="presParOf" srcId="{72CE9606-0605-4409-8AE1-BE1654D58BAE}" destId="{E445546D-A2C6-4430-92E1-AEBEAFAEFD0A}" srcOrd="1" destOrd="0" presId="urn:microsoft.com/office/officeart/2008/layout/LinedList"/>
    <dgm:cxn modelId="{2B6F7847-7F08-4481-8E4F-DF832F7AEEBB}" type="presParOf" srcId="{E445546D-A2C6-4430-92E1-AEBEAFAEFD0A}" destId="{3EDC3872-E0EC-4A56-B6B8-5B06AE8140A6}" srcOrd="0" destOrd="0" presId="urn:microsoft.com/office/officeart/2008/layout/LinedList"/>
    <dgm:cxn modelId="{1F92DF1A-8CDA-4903-8A11-E96CC423373D}" type="presParOf" srcId="{E445546D-A2C6-4430-92E1-AEBEAFAEFD0A}" destId="{4FA24963-2454-40DC-BA0A-696D45323948}" srcOrd="1" destOrd="0" presId="urn:microsoft.com/office/officeart/2008/layout/LinedList"/>
    <dgm:cxn modelId="{6922F7C1-A7E3-45BD-911D-1D4798587AF7}" type="presParOf" srcId="{72CE9606-0605-4409-8AE1-BE1654D58BAE}" destId="{29859F29-BDEB-43A5-98E3-8263309AE44B}" srcOrd="2" destOrd="0" presId="urn:microsoft.com/office/officeart/2008/layout/LinedList"/>
    <dgm:cxn modelId="{3C3E5E1A-A047-46D2-8936-AF1E96123EC5}" type="presParOf" srcId="{72CE9606-0605-4409-8AE1-BE1654D58BAE}" destId="{215EDC4B-86AB-4B61-B2C6-B01E955BC74E}" srcOrd="3" destOrd="0" presId="urn:microsoft.com/office/officeart/2008/layout/LinedList"/>
    <dgm:cxn modelId="{B5BFE9E1-BE1D-4B93-9ABA-BB08DF0A6B4D}" type="presParOf" srcId="{215EDC4B-86AB-4B61-B2C6-B01E955BC74E}" destId="{26C498DC-9DC6-40F8-B2FA-F4031D3E71C8}" srcOrd="0" destOrd="0" presId="urn:microsoft.com/office/officeart/2008/layout/LinedList"/>
    <dgm:cxn modelId="{E3D09513-1E27-42C6-A084-3256A1D43796}" type="presParOf" srcId="{215EDC4B-86AB-4B61-B2C6-B01E955BC74E}" destId="{3B1EEAEE-E83A-4FD8-9F9B-F29A7B2DE522}" srcOrd="1" destOrd="0" presId="urn:microsoft.com/office/officeart/2008/layout/LinedList"/>
    <dgm:cxn modelId="{64FDFF23-DE1A-403F-8673-ECEE9629F9DA}" type="presParOf" srcId="{72CE9606-0605-4409-8AE1-BE1654D58BAE}" destId="{C0078E37-0959-49D1-8812-5B5BF6F8A3E2}" srcOrd="4" destOrd="0" presId="urn:microsoft.com/office/officeart/2008/layout/LinedList"/>
    <dgm:cxn modelId="{ABDE3E20-247C-4260-9810-86BC07F58DBB}" type="presParOf" srcId="{72CE9606-0605-4409-8AE1-BE1654D58BAE}" destId="{94691D4B-FFFD-48A9-BE43-F801A51C1F06}" srcOrd="5" destOrd="0" presId="urn:microsoft.com/office/officeart/2008/layout/LinedList"/>
    <dgm:cxn modelId="{3F0EEF60-6AE6-4BC7-A7B4-FB711AB68EB0}" type="presParOf" srcId="{94691D4B-FFFD-48A9-BE43-F801A51C1F06}" destId="{645F0BA4-CA41-4302-B17D-A7526486CD58}" srcOrd="0" destOrd="0" presId="urn:microsoft.com/office/officeart/2008/layout/LinedList"/>
    <dgm:cxn modelId="{0FCC2442-E2D3-445D-AC74-413A4473885D}" type="presParOf" srcId="{94691D4B-FFFD-48A9-BE43-F801A51C1F06}" destId="{7982FCDB-9769-49F4-98B8-72F729A6F0A1}" srcOrd="1" destOrd="0" presId="urn:microsoft.com/office/officeart/2008/layout/LinedList"/>
    <dgm:cxn modelId="{F0B0DF9A-E36B-4318-AA09-323F63200932}" type="presParOf" srcId="{72CE9606-0605-4409-8AE1-BE1654D58BAE}" destId="{F6383E3E-23A6-42A4-9AED-118C1529BB72}" srcOrd="6" destOrd="0" presId="urn:microsoft.com/office/officeart/2008/layout/LinedList"/>
    <dgm:cxn modelId="{82A6A073-FCAE-4327-AB0A-162B7822C68B}" type="presParOf" srcId="{72CE9606-0605-4409-8AE1-BE1654D58BAE}" destId="{2D6040C9-2468-4096-9275-116D907E0715}" srcOrd="7" destOrd="0" presId="urn:microsoft.com/office/officeart/2008/layout/LinedList"/>
    <dgm:cxn modelId="{B484BB30-01E6-4798-BC15-AEE06C6F5766}" type="presParOf" srcId="{2D6040C9-2468-4096-9275-116D907E0715}" destId="{B547D60C-4486-4F8F-8439-9A79DE0895E0}" srcOrd="0" destOrd="0" presId="urn:microsoft.com/office/officeart/2008/layout/LinedList"/>
    <dgm:cxn modelId="{84FB2612-0931-4934-AC0A-B604EE2944F9}" type="presParOf" srcId="{2D6040C9-2468-4096-9275-116D907E0715}" destId="{4830B7D3-56A5-4C7F-9D13-1612B1ED68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705F0E-B92A-46EE-A598-11ECC1B22956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EFA0B62-7819-4E73-BFF9-20867968F644}">
      <dgm:prSet/>
      <dgm:spPr/>
      <dgm:t>
        <a:bodyPr/>
        <a:lstStyle/>
        <a:p>
          <a:r>
            <a:rPr lang="en-US"/>
            <a:t>Continue</a:t>
          </a:r>
        </a:p>
      </dgm:t>
    </dgm:pt>
    <dgm:pt modelId="{E5B29668-E3CB-4CAF-9EFA-E1B4A303D2B4}" type="parTrans" cxnId="{7EB76330-FA67-475E-A3E8-9536F3BA6C26}">
      <dgm:prSet/>
      <dgm:spPr/>
      <dgm:t>
        <a:bodyPr/>
        <a:lstStyle/>
        <a:p>
          <a:endParaRPr lang="en-US"/>
        </a:p>
      </dgm:t>
    </dgm:pt>
    <dgm:pt modelId="{6B2C8F34-428E-4629-B021-50FD05C162D4}" type="sibTrans" cxnId="{7EB76330-FA67-475E-A3E8-9536F3BA6C26}">
      <dgm:prSet/>
      <dgm:spPr/>
      <dgm:t>
        <a:bodyPr/>
        <a:lstStyle/>
        <a:p>
          <a:endParaRPr lang="en-US"/>
        </a:p>
      </dgm:t>
    </dgm:pt>
    <dgm:pt modelId="{627DE692-E2B1-4334-B484-35B0053DBB3F}">
      <dgm:prSet/>
      <dgm:spPr/>
      <dgm:t>
        <a:bodyPr/>
        <a:lstStyle/>
        <a:p>
          <a:r>
            <a:rPr lang="en-US"/>
            <a:t>Continue to clean and sanitize the schools and especially high touch areas</a:t>
          </a:r>
        </a:p>
      </dgm:t>
    </dgm:pt>
    <dgm:pt modelId="{CF21141F-B61C-4CEF-8E24-6048AFB481AB}" type="parTrans" cxnId="{1C3F6192-7CBE-4F0C-8B93-0B2CB4265A27}">
      <dgm:prSet/>
      <dgm:spPr/>
      <dgm:t>
        <a:bodyPr/>
        <a:lstStyle/>
        <a:p>
          <a:endParaRPr lang="en-US"/>
        </a:p>
      </dgm:t>
    </dgm:pt>
    <dgm:pt modelId="{AEDB03F8-E163-4E32-A872-6A9CBC703CC3}" type="sibTrans" cxnId="{1C3F6192-7CBE-4F0C-8B93-0B2CB4265A27}">
      <dgm:prSet/>
      <dgm:spPr/>
      <dgm:t>
        <a:bodyPr/>
        <a:lstStyle/>
        <a:p>
          <a:endParaRPr lang="en-US"/>
        </a:p>
      </dgm:t>
    </dgm:pt>
    <dgm:pt modelId="{C08FDC43-4902-4552-8FCE-1476325E89E7}">
      <dgm:prSet/>
      <dgm:spPr/>
      <dgm:t>
        <a:bodyPr/>
        <a:lstStyle/>
        <a:p>
          <a:r>
            <a:rPr lang="en-US"/>
            <a:t>Mask and hand</a:t>
          </a:r>
        </a:p>
      </dgm:t>
    </dgm:pt>
    <dgm:pt modelId="{41339DCD-D7A7-4ED1-92E3-3EC34547D382}" type="parTrans" cxnId="{1B382E3A-535A-43C5-B092-AC8911597A22}">
      <dgm:prSet/>
      <dgm:spPr/>
      <dgm:t>
        <a:bodyPr/>
        <a:lstStyle/>
        <a:p>
          <a:endParaRPr lang="en-US"/>
        </a:p>
      </dgm:t>
    </dgm:pt>
    <dgm:pt modelId="{1D4E711B-2BF9-404F-B096-430ED0DA1F26}" type="sibTrans" cxnId="{1B382E3A-535A-43C5-B092-AC8911597A22}">
      <dgm:prSet/>
      <dgm:spPr/>
      <dgm:t>
        <a:bodyPr/>
        <a:lstStyle/>
        <a:p>
          <a:endParaRPr lang="en-US"/>
        </a:p>
      </dgm:t>
    </dgm:pt>
    <dgm:pt modelId="{2150B1BB-AEA1-4F38-883E-203C862D97CD}">
      <dgm:prSet/>
      <dgm:spPr/>
      <dgm:t>
        <a:bodyPr/>
        <a:lstStyle/>
        <a:p>
          <a:r>
            <a:rPr lang="en-US"/>
            <a:t>Mask and hand sanitizer</a:t>
          </a:r>
        </a:p>
      </dgm:t>
    </dgm:pt>
    <dgm:pt modelId="{D32FAFD4-0A19-4E45-9E58-D047144B7CDC}" type="parTrans" cxnId="{3520FE4D-86FA-42EB-AA78-28F4D5B09040}">
      <dgm:prSet/>
      <dgm:spPr/>
      <dgm:t>
        <a:bodyPr/>
        <a:lstStyle/>
        <a:p>
          <a:endParaRPr lang="en-US"/>
        </a:p>
      </dgm:t>
    </dgm:pt>
    <dgm:pt modelId="{7771477D-A9E5-4E4E-8D90-B648863C2FE1}" type="sibTrans" cxnId="{3520FE4D-86FA-42EB-AA78-28F4D5B09040}">
      <dgm:prSet/>
      <dgm:spPr/>
      <dgm:t>
        <a:bodyPr/>
        <a:lstStyle/>
        <a:p>
          <a:endParaRPr lang="en-US"/>
        </a:p>
      </dgm:t>
    </dgm:pt>
    <dgm:pt modelId="{2E00B141-8577-46D0-9F3A-2013908CF299}">
      <dgm:prSet/>
      <dgm:spPr/>
      <dgm:t>
        <a:bodyPr/>
        <a:lstStyle/>
        <a:p>
          <a:r>
            <a:rPr lang="en-US"/>
            <a:t>Bring back</a:t>
          </a:r>
        </a:p>
      </dgm:t>
    </dgm:pt>
    <dgm:pt modelId="{CCC7428D-5F53-492B-90F8-7EA4D42424BF}" type="parTrans" cxnId="{A5561751-D73A-427F-A29B-9313D43FA26F}">
      <dgm:prSet/>
      <dgm:spPr/>
      <dgm:t>
        <a:bodyPr/>
        <a:lstStyle/>
        <a:p>
          <a:endParaRPr lang="en-US"/>
        </a:p>
      </dgm:t>
    </dgm:pt>
    <dgm:pt modelId="{DBD39CF4-684D-4B90-9094-D07459A118C8}" type="sibTrans" cxnId="{A5561751-D73A-427F-A29B-9313D43FA26F}">
      <dgm:prSet/>
      <dgm:spPr/>
      <dgm:t>
        <a:bodyPr/>
        <a:lstStyle/>
        <a:p>
          <a:endParaRPr lang="en-US"/>
        </a:p>
      </dgm:t>
    </dgm:pt>
    <dgm:pt modelId="{C3497A52-B22F-4F3D-AB99-9C3C56343C13}">
      <dgm:prSet/>
      <dgm:spPr/>
      <dgm:t>
        <a:bodyPr/>
        <a:lstStyle/>
        <a:p>
          <a:r>
            <a:rPr lang="en-US"/>
            <a:t>Bring back COVID testing</a:t>
          </a:r>
        </a:p>
      </dgm:t>
    </dgm:pt>
    <dgm:pt modelId="{461361C7-0853-4C8F-83D7-54B3CF575C34}" type="parTrans" cxnId="{B8C3E784-3D95-406D-81CC-8A76007E39AF}">
      <dgm:prSet/>
      <dgm:spPr/>
      <dgm:t>
        <a:bodyPr/>
        <a:lstStyle/>
        <a:p>
          <a:endParaRPr lang="en-US"/>
        </a:p>
      </dgm:t>
    </dgm:pt>
    <dgm:pt modelId="{97A2DB49-836B-4756-8701-AE05FFBAE2F2}" type="sibTrans" cxnId="{B8C3E784-3D95-406D-81CC-8A76007E39AF}">
      <dgm:prSet/>
      <dgm:spPr/>
      <dgm:t>
        <a:bodyPr/>
        <a:lstStyle/>
        <a:p>
          <a:endParaRPr lang="en-US"/>
        </a:p>
      </dgm:t>
    </dgm:pt>
    <dgm:pt modelId="{6AF896CB-3A2E-4894-A4F6-7B95715341B7}" type="pres">
      <dgm:prSet presAssocID="{75705F0E-B92A-46EE-A598-11ECC1B22956}" presName="Name0" presStyleCnt="0">
        <dgm:presLayoutVars>
          <dgm:dir/>
          <dgm:animLvl val="lvl"/>
          <dgm:resizeHandles val="exact"/>
        </dgm:presLayoutVars>
      </dgm:prSet>
      <dgm:spPr/>
    </dgm:pt>
    <dgm:pt modelId="{D60E8CD7-1FEC-432E-BB47-D6FDB06396D7}" type="pres">
      <dgm:prSet presAssocID="{2EFA0B62-7819-4E73-BFF9-20867968F644}" presName="composite" presStyleCnt="0"/>
      <dgm:spPr/>
    </dgm:pt>
    <dgm:pt modelId="{B205338A-B4FC-4559-831E-AF6AADD1E62A}" type="pres">
      <dgm:prSet presAssocID="{2EFA0B62-7819-4E73-BFF9-20867968F644}" presName="parTx" presStyleLbl="alignNode1" presStyleIdx="0" presStyleCnt="3">
        <dgm:presLayoutVars>
          <dgm:chMax val="0"/>
          <dgm:chPref val="0"/>
        </dgm:presLayoutVars>
      </dgm:prSet>
      <dgm:spPr/>
    </dgm:pt>
    <dgm:pt modelId="{620A68E9-7258-4FD9-AF15-E03CE03574BC}" type="pres">
      <dgm:prSet presAssocID="{2EFA0B62-7819-4E73-BFF9-20867968F644}" presName="desTx" presStyleLbl="alignAccFollowNode1" presStyleIdx="0" presStyleCnt="3">
        <dgm:presLayoutVars/>
      </dgm:prSet>
      <dgm:spPr/>
    </dgm:pt>
    <dgm:pt modelId="{11F8B01C-8B22-4029-A1DB-CE9FB37C9FCF}" type="pres">
      <dgm:prSet presAssocID="{6B2C8F34-428E-4629-B021-50FD05C162D4}" presName="space" presStyleCnt="0"/>
      <dgm:spPr/>
    </dgm:pt>
    <dgm:pt modelId="{DD949A51-5FA6-42D2-A692-1F4B0C8548FE}" type="pres">
      <dgm:prSet presAssocID="{C08FDC43-4902-4552-8FCE-1476325E89E7}" presName="composite" presStyleCnt="0"/>
      <dgm:spPr/>
    </dgm:pt>
    <dgm:pt modelId="{AE2C6041-C963-4691-A62F-A9614E5949AC}" type="pres">
      <dgm:prSet presAssocID="{C08FDC43-4902-4552-8FCE-1476325E89E7}" presName="parTx" presStyleLbl="alignNode1" presStyleIdx="1" presStyleCnt="3">
        <dgm:presLayoutVars>
          <dgm:chMax val="0"/>
          <dgm:chPref val="0"/>
        </dgm:presLayoutVars>
      </dgm:prSet>
      <dgm:spPr/>
    </dgm:pt>
    <dgm:pt modelId="{762F8117-F94F-491C-B602-DCD8C5A702E0}" type="pres">
      <dgm:prSet presAssocID="{C08FDC43-4902-4552-8FCE-1476325E89E7}" presName="desTx" presStyleLbl="alignAccFollowNode1" presStyleIdx="1" presStyleCnt="3">
        <dgm:presLayoutVars/>
      </dgm:prSet>
      <dgm:spPr/>
    </dgm:pt>
    <dgm:pt modelId="{DEC2E485-3838-459B-BE43-0971FFE3ED3F}" type="pres">
      <dgm:prSet presAssocID="{1D4E711B-2BF9-404F-B096-430ED0DA1F26}" presName="space" presStyleCnt="0"/>
      <dgm:spPr/>
    </dgm:pt>
    <dgm:pt modelId="{892A455A-43C5-437A-AFC3-5C6CB63D9FD6}" type="pres">
      <dgm:prSet presAssocID="{2E00B141-8577-46D0-9F3A-2013908CF299}" presName="composite" presStyleCnt="0"/>
      <dgm:spPr/>
    </dgm:pt>
    <dgm:pt modelId="{8765FE4F-65A9-4FDD-ABD0-6121459E561D}" type="pres">
      <dgm:prSet presAssocID="{2E00B141-8577-46D0-9F3A-2013908CF299}" presName="parTx" presStyleLbl="alignNode1" presStyleIdx="2" presStyleCnt="3">
        <dgm:presLayoutVars>
          <dgm:chMax val="0"/>
          <dgm:chPref val="0"/>
        </dgm:presLayoutVars>
      </dgm:prSet>
      <dgm:spPr/>
    </dgm:pt>
    <dgm:pt modelId="{AA3F4378-4DA2-45D5-A8DC-3A91D747D438}" type="pres">
      <dgm:prSet presAssocID="{2E00B141-8577-46D0-9F3A-2013908CF299}" presName="desTx" presStyleLbl="alignAccFollowNode1" presStyleIdx="2" presStyleCnt="3">
        <dgm:presLayoutVars/>
      </dgm:prSet>
      <dgm:spPr/>
    </dgm:pt>
  </dgm:ptLst>
  <dgm:cxnLst>
    <dgm:cxn modelId="{007C7D03-7366-4F68-A3F6-73F4AD8F03B9}" type="presOf" srcId="{627DE692-E2B1-4334-B484-35B0053DBB3F}" destId="{620A68E9-7258-4FD9-AF15-E03CE03574BC}" srcOrd="0" destOrd="0" presId="urn:microsoft.com/office/officeart/2016/7/layout/HorizontalActionList"/>
    <dgm:cxn modelId="{003F451C-BB6D-42D6-B03C-DE2259AAC057}" type="presOf" srcId="{2150B1BB-AEA1-4F38-883E-203C862D97CD}" destId="{762F8117-F94F-491C-B602-DCD8C5A702E0}" srcOrd="0" destOrd="0" presId="urn:microsoft.com/office/officeart/2016/7/layout/HorizontalActionList"/>
    <dgm:cxn modelId="{7EB76330-FA67-475E-A3E8-9536F3BA6C26}" srcId="{75705F0E-B92A-46EE-A598-11ECC1B22956}" destId="{2EFA0B62-7819-4E73-BFF9-20867968F644}" srcOrd="0" destOrd="0" parTransId="{E5B29668-E3CB-4CAF-9EFA-E1B4A303D2B4}" sibTransId="{6B2C8F34-428E-4629-B021-50FD05C162D4}"/>
    <dgm:cxn modelId="{1B382E3A-535A-43C5-B092-AC8911597A22}" srcId="{75705F0E-B92A-46EE-A598-11ECC1B22956}" destId="{C08FDC43-4902-4552-8FCE-1476325E89E7}" srcOrd="1" destOrd="0" parTransId="{41339DCD-D7A7-4ED1-92E3-3EC34547D382}" sibTransId="{1D4E711B-2BF9-404F-B096-430ED0DA1F26}"/>
    <dgm:cxn modelId="{524E5A45-9434-40A1-AEE0-4C7C82D38408}" type="presOf" srcId="{2E00B141-8577-46D0-9F3A-2013908CF299}" destId="{8765FE4F-65A9-4FDD-ABD0-6121459E561D}" srcOrd="0" destOrd="0" presId="urn:microsoft.com/office/officeart/2016/7/layout/HorizontalActionList"/>
    <dgm:cxn modelId="{3520FE4D-86FA-42EB-AA78-28F4D5B09040}" srcId="{C08FDC43-4902-4552-8FCE-1476325E89E7}" destId="{2150B1BB-AEA1-4F38-883E-203C862D97CD}" srcOrd="0" destOrd="0" parTransId="{D32FAFD4-0A19-4E45-9E58-D047144B7CDC}" sibTransId="{7771477D-A9E5-4E4E-8D90-B648863C2FE1}"/>
    <dgm:cxn modelId="{A5561751-D73A-427F-A29B-9313D43FA26F}" srcId="{75705F0E-B92A-46EE-A598-11ECC1B22956}" destId="{2E00B141-8577-46D0-9F3A-2013908CF299}" srcOrd="2" destOrd="0" parTransId="{CCC7428D-5F53-492B-90F8-7EA4D42424BF}" sibTransId="{DBD39CF4-684D-4B90-9094-D07459A118C8}"/>
    <dgm:cxn modelId="{DC0EF182-40F3-4FED-B3FC-88D42FF175BD}" type="presOf" srcId="{C08FDC43-4902-4552-8FCE-1476325E89E7}" destId="{AE2C6041-C963-4691-A62F-A9614E5949AC}" srcOrd="0" destOrd="0" presId="urn:microsoft.com/office/officeart/2016/7/layout/HorizontalActionList"/>
    <dgm:cxn modelId="{B8C3E784-3D95-406D-81CC-8A76007E39AF}" srcId="{2E00B141-8577-46D0-9F3A-2013908CF299}" destId="{C3497A52-B22F-4F3D-AB99-9C3C56343C13}" srcOrd="0" destOrd="0" parTransId="{461361C7-0853-4C8F-83D7-54B3CF575C34}" sibTransId="{97A2DB49-836B-4756-8701-AE05FFBAE2F2}"/>
    <dgm:cxn modelId="{1C3F6192-7CBE-4F0C-8B93-0B2CB4265A27}" srcId="{2EFA0B62-7819-4E73-BFF9-20867968F644}" destId="{627DE692-E2B1-4334-B484-35B0053DBB3F}" srcOrd="0" destOrd="0" parTransId="{CF21141F-B61C-4CEF-8E24-6048AFB481AB}" sibTransId="{AEDB03F8-E163-4E32-A872-6A9CBC703CC3}"/>
    <dgm:cxn modelId="{15B96FC8-55B8-4524-BC95-C410AE22DDF1}" type="presOf" srcId="{C3497A52-B22F-4F3D-AB99-9C3C56343C13}" destId="{AA3F4378-4DA2-45D5-A8DC-3A91D747D438}" srcOrd="0" destOrd="0" presId="urn:microsoft.com/office/officeart/2016/7/layout/HorizontalActionList"/>
    <dgm:cxn modelId="{CA873CEE-35D5-4B8C-B8E6-E3791AA3B67E}" type="presOf" srcId="{75705F0E-B92A-46EE-A598-11ECC1B22956}" destId="{6AF896CB-3A2E-4894-A4F6-7B95715341B7}" srcOrd="0" destOrd="0" presId="urn:microsoft.com/office/officeart/2016/7/layout/HorizontalActionList"/>
    <dgm:cxn modelId="{89AE3BF7-85DE-4F77-8EBA-689972FCB939}" type="presOf" srcId="{2EFA0B62-7819-4E73-BFF9-20867968F644}" destId="{B205338A-B4FC-4559-831E-AF6AADD1E62A}" srcOrd="0" destOrd="0" presId="urn:microsoft.com/office/officeart/2016/7/layout/HorizontalActionList"/>
    <dgm:cxn modelId="{6DFC3D5C-C3B9-48A2-B6A3-D63D1E7B53E5}" type="presParOf" srcId="{6AF896CB-3A2E-4894-A4F6-7B95715341B7}" destId="{D60E8CD7-1FEC-432E-BB47-D6FDB06396D7}" srcOrd="0" destOrd="0" presId="urn:microsoft.com/office/officeart/2016/7/layout/HorizontalActionList"/>
    <dgm:cxn modelId="{B0C90286-AF47-4E72-B477-3BA1018ADD55}" type="presParOf" srcId="{D60E8CD7-1FEC-432E-BB47-D6FDB06396D7}" destId="{B205338A-B4FC-4559-831E-AF6AADD1E62A}" srcOrd="0" destOrd="0" presId="urn:microsoft.com/office/officeart/2016/7/layout/HorizontalActionList"/>
    <dgm:cxn modelId="{BE95870C-D8A2-441C-AD79-929AB6F13A45}" type="presParOf" srcId="{D60E8CD7-1FEC-432E-BB47-D6FDB06396D7}" destId="{620A68E9-7258-4FD9-AF15-E03CE03574BC}" srcOrd="1" destOrd="0" presId="urn:microsoft.com/office/officeart/2016/7/layout/HorizontalActionList"/>
    <dgm:cxn modelId="{AB9DF393-8428-4612-96B6-EC390BC0228A}" type="presParOf" srcId="{6AF896CB-3A2E-4894-A4F6-7B95715341B7}" destId="{11F8B01C-8B22-4029-A1DB-CE9FB37C9FCF}" srcOrd="1" destOrd="0" presId="urn:microsoft.com/office/officeart/2016/7/layout/HorizontalActionList"/>
    <dgm:cxn modelId="{449774A7-F379-40FE-948A-377E2A169668}" type="presParOf" srcId="{6AF896CB-3A2E-4894-A4F6-7B95715341B7}" destId="{DD949A51-5FA6-42D2-A692-1F4B0C8548FE}" srcOrd="2" destOrd="0" presId="urn:microsoft.com/office/officeart/2016/7/layout/HorizontalActionList"/>
    <dgm:cxn modelId="{AFE4BE2C-6B81-475B-AB7A-FC7BA031FF16}" type="presParOf" srcId="{DD949A51-5FA6-42D2-A692-1F4B0C8548FE}" destId="{AE2C6041-C963-4691-A62F-A9614E5949AC}" srcOrd="0" destOrd="0" presId="urn:microsoft.com/office/officeart/2016/7/layout/HorizontalActionList"/>
    <dgm:cxn modelId="{EAE3B355-3018-4CF7-A473-FFC18CB5D606}" type="presParOf" srcId="{DD949A51-5FA6-42D2-A692-1F4B0C8548FE}" destId="{762F8117-F94F-491C-B602-DCD8C5A702E0}" srcOrd="1" destOrd="0" presId="urn:microsoft.com/office/officeart/2016/7/layout/HorizontalActionList"/>
    <dgm:cxn modelId="{7FD0913B-C2BF-47EA-9598-E6304E07B429}" type="presParOf" srcId="{6AF896CB-3A2E-4894-A4F6-7B95715341B7}" destId="{DEC2E485-3838-459B-BE43-0971FFE3ED3F}" srcOrd="3" destOrd="0" presId="urn:microsoft.com/office/officeart/2016/7/layout/HorizontalActionList"/>
    <dgm:cxn modelId="{2C8D9307-CC81-4264-88F4-18A5790781DA}" type="presParOf" srcId="{6AF896CB-3A2E-4894-A4F6-7B95715341B7}" destId="{892A455A-43C5-437A-AFC3-5C6CB63D9FD6}" srcOrd="4" destOrd="0" presId="urn:microsoft.com/office/officeart/2016/7/layout/HorizontalActionList"/>
    <dgm:cxn modelId="{A436C75B-07F8-4F15-B35D-13F56F84101A}" type="presParOf" srcId="{892A455A-43C5-437A-AFC3-5C6CB63D9FD6}" destId="{8765FE4F-65A9-4FDD-ABD0-6121459E561D}" srcOrd="0" destOrd="0" presId="urn:microsoft.com/office/officeart/2016/7/layout/HorizontalActionList"/>
    <dgm:cxn modelId="{400DFEB0-3B0E-4FD3-BE11-1D2B5AD6BEE4}" type="presParOf" srcId="{892A455A-43C5-437A-AFC3-5C6CB63D9FD6}" destId="{AA3F4378-4DA2-45D5-A8DC-3A91D747D438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830C0-CAA0-4609-B7B1-CE2B407C32D2}">
      <dsp:nvSpPr>
        <dsp:cNvPr id="0" name=""/>
        <dsp:cNvSpPr/>
      </dsp:nvSpPr>
      <dsp:spPr>
        <a:xfrm>
          <a:off x="0" y="4229"/>
          <a:ext cx="5753100" cy="9008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89AA13-1FDC-460D-90E4-BB8675C44AFE}">
      <dsp:nvSpPr>
        <dsp:cNvPr id="0" name=""/>
        <dsp:cNvSpPr/>
      </dsp:nvSpPr>
      <dsp:spPr>
        <a:xfrm>
          <a:off x="272497" y="206913"/>
          <a:ext cx="495450" cy="4954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026D0-F0DD-4C39-95A3-07C6A49F65AE}">
      <dsp:nvSpPr>
        <dsp:cNvPr id="0" name=""/>
        <dsp:cNvSpPr/>
      </dsp:nvSpPr>
      <dsp:spPr>
        <a:xfrm>
          <a:off x="1040446" y="4229"/>
          <a:ext cx="4712653" cy="900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37" tIns="95337" rIns="95337" bIns="9533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Better or faster WIFI</a:t>
          </a:r>
          <a:endParaRPr lang="en-US" sz="1900" kern="1200" dirty="0"/>
        </a:p>
      </dsp:txBody>
      <dsp:txXfrm>
        <a:off x="1040446" y="4229"/>
        <a:ext cx="4712653" cy="900819"/>
      </dsp:txXfrm>
    </dsp:sp>
    <dsp:sp modelId="{1E2002E3-5420-4841-B649-7163DB922F24}">
      <dsp:nvSpPr>
        <dsp:cNvPr id="0" name=""/>
        <dsp:cNvSpPr/>
      </dsp:nvSpPr>
      <dsp:spPr>
        <a:xfrm>
          <a:off x="0" y="1130253"/>
          <a:ext cx="5753100" cy="9008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5F2C1-A035-4D6D-A45F-C036380B2688}">
      <dsp:nvSpPr>
        <dsp:cNvPr id="0" name=""/>
        <dsp:cNvSpPr/>
      </dsp:nvSpPr>
      <dsp:spPr>
        <a:xfrm>
          <a:off x="272497" y="1332937"/>
          <a:ext cx="495450" cy="4954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B46DE-AB6E-41C2-A3EC-C4C03A06A488}">
      <dsp:nvSpPr>
        <dsp:cNvPr id="0" name=""/>
        <dsp:cNvSpPr/>
      </dsp:nvSpPr>
      <dsp:spPr>
        <a:xfrm>
          <a:off x="1040446" y="1130253"/>
          <a:ext cx="2588895" cy="900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37" tIns="95337" rIns="95337" bIns="9533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Reading </a:t>
          </a:r>
          <a:endParaRPr lang="en-US" sz="1900" kern="1200" dirty="0"/>
        </a:p>
      </dsp:txBody>
      <dsp:txXfrm>
        <a:off x="1040446" y="1130253"/>
        <a:ext cx="2588895" cy="900819"/>
      </dsp:txXfrm>
    </dsp:sp>
    <dsp:sp modelId="{FD22AB74-BC40-45B6-A83A-77368E1D6022}">
      <dsp:nvSpPr>
        <dsp:cNvPr id="0" name=""/>
        <dsp:cNvSpPr/>
      </dsp:nvSpPr>
      <dsp:spPr>
        <a:xfrm>
          <a:off x="3629341" y="1130253"/>
          <a:ext cx="2123758" cy="900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37" tIns="95337" rIns="95337" bIns="95337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Apps, books, libraries*, big books, programs, materials</a:t>
          </a:r>
          <a:endParaRPr lang="en-US" sz="1300" kern="1200" dirty="0"/>
        </a:p>
      </dsp:txBody>
      <dsp:txXfrm>
        <a:off x="3629341" y="1130253"/>
        <a:ext cx="2123758" cy="900819"/>
      </dsp:txXfrm>
    </dsp:sp>
    <dsp:sp modelId="{077FFF08-AC75-4FD1-8B68-D72A6831AC62}">
      <dsp:nvSpPr>
        <dsp:cNvPr id="0" name=""/>
        <dsp:cNvSpPr/>
      </dsp:nvSpPr>
      <dsp:spPr>
        <a:xfrm>
          <a:off x="0" y="2256277"/>
          <a:ext cx="5753100" cy="9008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3451F-70EF-4366-9515-ABCB9E1ACB37}">
      <dsp:nvSpPr>
        <dsp:cNvPr id="0" name=""/>
        <dsp:cNvSpPr/>
      </dsp:nvSpPr>
      <dsp:spPr>
        <a:xfrm>
          <a:off x="272497" y="2458962"/>
          <a:ext cx="495450" cy="4954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AF9D7E-5EEE-4C02-BD10-C649897AE8BE}">
      <dsp:nvSpPr>
        <dsp:cNvPr id="0" name=""/>
        <dsp:cNvSpPr/>
      </dsp:nvSpPr>
      <dsp:spPr>
        <a:xfrm>
          <a:off x="1040446" y="2256277"/>
          <a:ext cx="2588895" cy="900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37" tIns="95337" rIns="95337" bIns="9533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Math</a:t>
          </a:r>
          <a:endParaRPr lang="en-US" sz="1900" kern="1200" dirty="0"/>
        </a:p>
      </dsp:txBody>
      <dsp:txXfrm>
        <a:off x="1040446" y="2256277"/>
        <a:ext cx="2588895" cy="900819"/>
      </dsp:txXfrm>
    </dsp:sp>
    <dsp:sp modelId="{86387C75-D9D6-4539-B7D3-A690068E3CDA}">
      <dsp:nvSpPr>
        <dsp:cNvPr id="0" name=""/>
        <dsp:cNvSpPr/>
      </dsp:nvSpPr>
      <dsp:spPr>
        <a:xfrm>
          <a:off x="3629341" y="2256277"/>
          <a:ext cx="2123758" cy="900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37" tIns="95337" rIns="95337" bIns="95337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Delta math, Kahoot, Gimkit, Quizizz, apps, materials</a:t>
          </a:r>
          <a:endParaRPr lang="en-US" sz="1300" kern="1200" dirty="0"/>
        </a:p>
      </dsp:txBody>
      <dsp:txXfrm>
        <a:off x="3629341" y="2256277"/>
        <a:ext cx="2123758" cy="900819"/>
      </dsp:txXfrm>
    </dsp:sp>
    <dsp:sp modelId="{EA978E5D-2D6E-4F38-A0F9-D0412FCDE5FD}">
      <dsp:nvSpPr>
        <dsp:cNvPr id="0" name=""/>
        <dsp:cNvSpPr/>
      </dsp:nvSpPr>
      <dsp:spPr>
        <a:xfrm>
          <a:off x="0" y="3382302"/>
          <a:ext cx="5753100" cy="9008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E93F58-4A8D-4F51-9FE6-FA561109D46F}">
      <dsp:nvSpPr>
        <dsp:cNvPr id="0" name=""/>
        <dsp:cNvSpPr/>
      </dsp:nvSpPr>
      <dsp:spPr>
        <a:xfrm>
          <a:off x="272497" y="3584986"/>
          <a:ext cx="495450" cy="4954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0B120-FB68-4DAD-85F0-35B807F1B13D}">
      <dsp:nvSpPr>
        <dsp:cNvPr id="0" name=""/>
        <dsp:cNvSpPr/>
      </dsp:nvSpPr>
      <dsp:spPr>
        <a:xfrm>
          <a:off x="1040446" y="3382302"/>
          <a:ext cx="4712653" cy="900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37" tIns="95337" rIns="95337" bIns="9533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Faster and reliable Internet/Connectivity/Network</a:t>
          </a:r>
          <a:endParaRPr lang="en-US" sz="1900" kern="1200" dirty="0"/>
        </a:p>
      </dsp:txBody>
      <dsp:txXfrm>
        <a:off x="1040446" y="3382302"/>
        <a:ext cx="4712653" cy="900819"/>
      </dsp:txXfrm>
    </dsp:sp>
    <dsp:sp modelId="{32D7C79C-98A7-4F94-89DC-2776B62CBA81}">
      <dsp:nvSpPr>
        <dsp:cNvPr id="0" name=""/>
        <dsp:cNvSpPr/>
      </dsp:nvSpPr>
      <dsp:spPr>
        <a:xfrm>
          <a:off x="0" y="4508326"/>
          <a:ext cx="5753100" cy="9008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F80F6-3860-42B6-826D-5BBC71B3CEA7}">
      <dsp:nvSpPr>
        <dsp:cNvPr id="0" name=""/>
        <dsp:cNvSpPr/>
      </dsp:nvSpPr>
      <dsp:spPr>
        <a:xfrm>
          <a:off x="272497" y="4711010"/>
          <a:ext cx="495450" cy="49545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F2F54-B63D-46B0-8D76-74594DC0F04A}">
      <dsp:nvSpPr>
        <dsp:cNvPr id="0" name=""/>
        <dsp:cNvSpPr/>
      </dsp:nvSpPr>
      <dsp:spPr>
        <a:xfrm>
          <a:off x="1040446" y="4508326"/>
          <a:ext cx="4712653" cy="900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37" tIns="95337" rIns="95337" bIns="9533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Small groups, one-to-one support, and tutors</a:t>
          </a:r>
          <a:endParaRPr lang="en-US" sz="1900" kern="1200" dirty="0"/>
        </a:p>
      </dsp:txBody>
      <dsp:txXfrm>
        <a:off x="1040446" y="4508326"/>
        <a:ext cx="4712653" cy="900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C1A15-B5C3-492D-95B1-8E32BE31091B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C3872-E0EC-4A56-B6B8-5B06AE8140A6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Protected time for Counselors and Social workers to work with students and curriculum</a:t>
          </a:r>
        </a:p>
      </dsp:txBody>
      <dsp:txXfrm>
        <a:off x="0" y="0"/>
        <a:ext cx="6492875" cy="1276350"/>
      </dsp:txXfrm>
    </dsp:sp>
    <dsp:sp modelId="{29859F29-BDEB-43A5-98E3-8263309AE44B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498DC-9DC6-40F8-B2FA-F4031D3E71C8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Social workers at all campuses</a:t>
          </a:r>
        </a:p>
      </dsp:txBody>
      <dsp:txXfrm>
        <a:off x="0" y="1276350"/>
        <a:ext cx="6492875" cy="1276350"/>
      </dsp:txXfrm>
    </dsp:sp>
    <dsp:sp modelId="{C0078E37-0959-49D1-8812-5B5BF6F8A3E2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F0BA4-CA41-4302-B17D-A7526486CD58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More SEL counselors</a:t>
          </a:r>
        </a:p>
      </dsp:txBody>
      <dsp:txXfrm>
        <a:off x="0" y="2552700"/>
        <a:ext cx="6492875" cy="1276350"/>
      </dsp:txXfrm>
    </dsp:sp>
    <dsp:sp modelId="{F6383E3E-23A6-42A4-9AED-118C1529BB72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7D60C-4486-4F8F-8439-9A79DE0895E0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Fun activities and field trips</a:t>
          </a:r>
        </a:p>
      </dsp:txBody>
      <dsp:txXfrm>
        <a:off x="0" y="3829050"/>
        <a:ext cx="6492875" cy="1276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5338A-B4FC-4559-831E-AF6AADD1E62A}">
      <dsp:nvSpPr>
        <dsp:cNvPr id="0" name=""/>
        <dsp:cNvSpPr/>
      </dsp:nvSpPr>
      <dsp:spPr>
        <a:xfrm>
          <a:off x="2381" y="1281122"/>
          <a:ext cx="2049050" cy="6147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20" tIns="161920" rIns="161920" bIns="16192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Continue</a:t>
          </a:r>
        </a:p>
      </dsp:txBody>
      <dsp:txXfrm>
        <a:off x="2381" y="1281122"/>
        <a:ext cx="2049050" cy="614715"/>
      </dsp:txXfrm>
    </dsp:sp>
    <dsp:sp modelId="{620A68E9-7258-4FD9-AF15-E03CE03574BC}">
      <dsp:nvSpPr>
        <dsp:cNvPr id="0" name=""/>
        <dsp:cNvSpPr/>
      </dsp:nvSpPr>
      <dsp:spPr>
        <a:xfrm>
          <a:off x="2381" y="1895837"/>
          <a:ext cx="2049050" cy="322865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401" tIns="202401" rIns="202401" bIns="202401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Continue to clean and sanitize the schools and especially high touch areas</a:t>
          </a:r>
        </a:p>
      </dsp:txBody>
      <dsp:txXfrm>
        <a:off x="2381" y="1895837"/>
        <a:ext cx="2049050" cy="3228652"/>
      </dsp:txXfrm>
    </dsp:sp>
    <dsp:sp modelId="{AE2C6041-C963-4691-A62F-A9614E5949AC}">
      <dsp:nvSpPr>
        <dsp:cNvPr id="0" name=""/>
        <dsp:cNvSpPr/>
      </dsp:nvSpPr>
      <dsp:spPr>
        <a:xfrm>
          <a:off x="2159431" y="1281122"/>
          <a:ext cx="2049050" cy="614715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20" tIns="161920" rIns="161920" bIns="16192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Mask and hand</a:t>
          </a:r>
        </a:p>
      </dsp:txBody>
      <dsp:txXfrm>
        <a:off x="2159431" y="1281122"/>
        <a:ext cx="2049050" cy="614715"/>
      </dsp:txXfrm>
    </dsp:sp>
    <dsp:sp modelId="{762F8117-F94F-491C-B602-DCD8C5A702E0}">
      <dsp:nvSpPr>
        <dsp:cNvPr id="0" name=""/>
        <dsp:cNvSpPr/>
      </dsp:nvSpPr>
      <dsp:spPr>
        <a:xfrm>
          <a:off x="2159431" y="1895837"/>
          <a:ext cx="2049050" cy="3228652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401" tIns="202401" rIns="202401" bIns="202401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Mask and hand sanitizer</a:t>
          </a:r>
        </a:p>
      </dsp:txBody>
      <dsp:txXfrm>
        <a:off x="2159431" y="1895837"/>
        <a:ext cx="2049050" cy="3228652"/>
      </dsp:txXfrm>
    </dsp:sp>
    <dsp:sp modelId="{8765FE4F-65A9-4FDD-ABD0-6121459E561D}">
      <dsp:nvSpPr>
        <dsp:cNvPr id="0" name=""/>
        <dsp:cNvSpPr/>
      </dsp:nvSpPr>
      <dsp:spPr>
        <a:xfrm>
          <a:off x="4316481" y="1281122"/>
          <a:ext cx="2049050" cy="61471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20" tIns="161920" rIns="161920" bIns="16192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Bring back</a:t>
          </a:r>
        </a:p>
      </dsp:txBody>
      <dsp:txXfrm>
        <a:off x="4316481" y="1281122"/>
        <a:ext cx="2049050" cy="614715"/>
      </dsp:txXfrm>
    </dsp:sp>
    <dsp:sp modelId="{AA3F4378-4DA2-45D5-A8DC-3A91D747D438}">
      <dsp:nvSpPr>
        <dsp:cNvPr id="0" name=""/>
        <dsp:cNvSpPr/>
      </dsp:nvSpPr>
      <dsp:spPr>
        <a:xfrm>
          <a:off x="4316481" y="1895837"/>
          <a:ext cx="2049050" cy="3228652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401" tIns="202401" rIns="202401" bIns="202401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Bring back COVID testing</a:t>
          </a:r>
        </a:p>
      </dsp:txBody>
      <dsp:txXfrm>
        <a:off x="4316481" y="1895837"/>
        <a:ext cx="2049050" cy="3228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D3FBB-4F9F-B253-6FC8-7EBAF9FF2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655B7-4A8D-BCE0-B24F-2FCBF304E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95BFB-7CD4-2876-1FFE-DB6F24F1B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E9D-94B1-42F8-9F41-7DC4D7C73B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94171-620D-AA10-824E-E6F30CA93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90972-3EEE-7799-7DCE-FC2DB511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97CD-25BB-48F1-9017-4EDE41FB2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3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329DD-55E1-3A9F-2AC9-25DBFE719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4BFBE-36C8-7056-BC82-062C8D7B1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F467A-88C1-7074-CA1B-B4EEDC2C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E9D-94B1-42F8-9F41-7DC4D7C73B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E7F5A-7085-A49C-48F2-4F94FC2A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7D886-3865-46C1-F33B-E60CA769D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97CD-25BB-48F1-9017-4EDE41FB2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7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7FBE3-1AEA-0217-D357-71BDE8895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16574-CF21-521A-AEDF-E21CB6422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5D3AE-A3A4-B0C9-3198-91B1FFE7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E9D-94B1-42F8-9F41-7DC4D7C73B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6CB6-430D-61D9-896A-3112E097D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8011A-C973-AED4-565B-1C523F9D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97CD-25BB-48F1-9017-4EDE41FB2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4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CA4A-0B7D-9DEF-9A8F-1A6E06D7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2E849-1F7A-E0FE-FF92-1F63C9EE8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BB07D-3D5F-F73F-2526-5162538E6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E9D-94B1-42F8-9F41-7DC4D7C73B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D9292-F4C1-823B-D63F-DCE33790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5A564-A138-C67B-BC2C-B8D58215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97CD-25BB-48F1-9017-4EDE41FB2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4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38C07-E57B-9F16-125A-A99C7DD02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DBFE3-5FD1-FC02-AB6B-35B7723F9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8B3ED-FADE-287E-0241-DC7BAC72C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E9D-94B1-42F8-9F41-7DC4D7C73B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E1749-7DE9-5E35-55F8-D3DCA6E4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51C2C-96B9-7154-5E63-352A9418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97CD-25BB-48F1-9017-4EDE41FB2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0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E65A3-760D-1689-7007-B56BDA4B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6794-BF6E-E92B-4F57-815782035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9E1CF-19DE-980E-F8E5-7697DBF16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7E605-2194-6430-D8C0-84B2ED6F1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E9D-94B1-42F8-9F41-7DC4D7C73B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A6D16-56ED-2DB4-2CCE-B5B95D72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C542E-1EE2-90C7-A3C0-744E6BC4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97CD-25BB-48F1-9017-4EDE41FB2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9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19CB-7FE4-06A2-DEA7-2A176C5A9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CE9A0-3B5A-6BB6-745C-811324BDC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E41C4-BB22-2EB3-B1ED-165D1121F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A9BA0-FA1D-88C6-92C7-F4FBB21A2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038CD-F25E-DE69-9F70-AEB64C0EC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0C2FD3-FD4A-9E6F-0D8F-FB150F2D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E9D-94B1-42F8-9F41-7DC4D7C73B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36F04A-7956-74FA-63E9-59339379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4E89E2-4575-1408-960B-B74F6CF84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97CD-25BB-48F1-9017-4EDE41FB2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3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437B0-BDA6-0DA1-92A7-B9205D70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EAB762-8801-6332-94BF-A7758DD2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E9D-94B1-42F8-9F41-7DC4D7C73B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55FBB-3B76-4B3D-5491-6793C93F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C6F8B-03B6-1664-1E06-031704BC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97CD-25BB-48F1-9017-4EDE41FB2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A9671-8596-586C-B12B-F20ECB749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E9D-94B1-42F8-9F41-7DC4D7C73B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ECB1E-0645-B635-E79B-F88AFFAC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F9F6-90BD-489D-9BCE-304EE98E5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97CD-25BB-48F1-9017-4EDE41FB2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1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F48F5-EE3C-BFBB-0544-B7E641BCF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593D4-C159-11F5-3FBF-D269ED8AA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0FD3F-A2F4-5CE3-0943-645CA01A4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D66EA-8853-E03F-2E81-F19B0005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E9D-94B1-42F8-9F41-7DC4D7C73B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ADD0D-8C80-60C7-19F2-D89A9360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97694-B7E6-BFCF-B0F9-5CE97415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97CD-25BB-48F1-9017-4EDE41FB2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9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B3B60-819F-CC39-3462-8EF3FA007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8DE8C7-A217-940F-ADD3-D97516C74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0F8B5-D9DF-64C7-7C08-5D8CF7C0B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E699C-29DF-ED3B-2EDC-532C69B25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E9D-94B1-42F8-9F41-7DC4D7C73B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C70FE-F0C1-6F5E-644D-88F54A560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88820-4555-30BF-A6F1-13C09A567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97CD-25BB-48F1-9017-4EDE41FB2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3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4AFD5-961A-9A8B-6453-19245AEDB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5C5D5-3D08-5019-E7E4-8CB3A299D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21165-47AD-CF9E-8BFA-0F25ADB71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47E9D-94B1-42F8-9F41-7DC4D7C73BFD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60FE9-B473-36FF-28F6-C39738575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3CB67-FED7-360A-1D46-762273EC5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297CD-25BB-48F1-9017-4EDE41FB2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3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80DEA-63E7-B4BC-FF2F-9C967D96A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5773" y="4518923"/>
            <a:ext cx="5179536" cy="1883427"/>
          </a:xfrm>
          <a:noFill/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80808"/>
                </a:solidFill>
              </a:rPr>
              <a:t>Six Month Review of ESSER III</a:t>
            </a:r>
          </a:p>
          <a:p>
            <a:r>
              <a:rPr lang="en-US" sz="2000" dirty="0">
                <a:solidFill>
                  <a:srgbClr val="080808"/>
                </a:solidFill>
              </a:rPr>
              <a:t>Student, Parent, Staff and Community Input</a:t>
            </a:r>
          </a:p>
          <a:p>
            <a:r>
              <a:rPr lang="en-US" sz="2000" dirty="0">
                <a:solidFill>
                  <a:srgbClr val="080808"/>
                </a:solidFill>
              </a:rPr>
              <a:t>Presented by Mr. David Abundis</a:t>
            </a:r>
          </a:p>
          <a:p>
            <a:r>
              <a:rPr lang="en-US" sz="2000" dirty="0">
                <a:solidFill>
                  <a:srgbClr val="080808"/>
                </a:solidFill>
              </a:rPr>
              <a:t>Senior Director of Federal and State Programs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4B7D52-7D92-4594-3733-D43AD9070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080808"/>
                </a:solidFill>
              </a:rPr>
              <a:t>ESSER III</a:t>
            </a:r>
            <a:endParaRPr lang="en-US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2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DCA956-6742-AFBE-01A5-DA66F6E44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Any suggestions on how we can continue to support our students’ well-being socially and emotionally?</a:t>
            </a: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593FA467-1CEB-FD1C-710D-FD98E1EB63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02659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9398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61527-671F-4AC9-681F-98CB950F5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How important is it to continue sanitation protocols at our campuses?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5A3ECB0-C07E-45D8-91B4-26DD964079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511605"/>
              </p:ext>
            </p:extLst>
          </p:nvPr>
        </p:nvGraphicFramePr>
        <p:xfrm>
          <a:off x="6869803" y="1620159"/>
          <a:ext cx="485349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32A6950-8490-2997-FA7F-0E0178C02F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54" y="3199153"/>
            <a:ext cx="5590095" cy="116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32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35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3858BA-E88E-EE5F-1375-B9990CA7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sz="4100">
                <a:solidFill>
                  <a:schemeClr val="bg1"/>
                </a:solidFill>
              </a:rPr>
              <a:t>Any suggestions on how we can continue to keep our students and staff safe from the corona virus?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790B2E77-B100-AC4E-6F59-4FA63153A2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0007924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4180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gnifying glass on clear background">
            <a:extLst>
              <a:ext uri="{FF2B5EF4-FFF2-40B4-BE49-F238E27FC236}">
                <a16:creationId xmlns:a16="http://schemas.microsoft.com/office/drawing/2014/main" id="{3A5E7625-0924-D13E-FF29-C0C70B0341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98" r="6799" b="9091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A1B429-8B33-0EAA-4643-79E381DB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42006"/>
            <a:ext cx="3879232" cy="22481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30332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9ED9DA-94A4-3175-A45A-B3041E1B87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9838"/>
          <a:stretch/>
        </p:blipFill>
        <p:spPr>
          <a:xfrm>
            <a:off x="643467" y="1601433"/>
            <a:ext cx="6891187" cy="3630482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F5493CFF-E43B-4B10-ACE1-C8A124662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3" y="0"/>
            <a:ext cx="406212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A344C8-B069-FF5A-761A-CFA11C961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650" y="643467"/>
            <a:ext cx="3117850" cy="25563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PARTICIPANTS OF SUVEY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894356-4D80-C511-86B7-4DD3B1EF2BA7}"/>
              </a:ext>
            </a:extLst>
          </p:cNvPr>
          <p:cNvSpPr txBox="1"/>
          <p:nvPr/>
        </p:nvSpPr>
        <p:spPr>
          <a:xfrm>
            <a:off x="8502649" y="3358608"/>
            <a:ext cx="3045883" cy="2831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Total: 372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310508-FE62-D15B-0CEA-7C50515AA238}"/>
              </a:ext>
            </a:extLst>
          </p:cNvPr>
          <p:cNvSpPr txBox="1"/>
          <p:nvPr/>
        </p:nvSpPr>
        <p:spPr>
          <a:xfrm>
            <a:off x="5553406" y="1501666"/>
            <a:ext cx="894694" cy="4138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36AE40-D2E9-A358-A38F-9DA10FF26757}"/>
              </a:ext>
            </a:extLst>
          </p:cNvPr>
          <p:cNvSpPr txBox="1"/>
          <p:nvPr/>
        </p:nvSpPr>
        <p:spPr>
          <a:xfrm>
            <a:off x="4213334" y="1568669"/>
            <a:ext cx="744853" cy="4138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0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B01A96-7738-B775-6B8E-ADD9F1A79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42" y="1301397"/>
            <a:ext cx="5724560" cy="167415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How important is it to continue to provide afterschool, evening or Saturday tutoring for students?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122054D-1487-7402-9EBF-99FFFFC81C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320711"/>
              </p:ext>
            </p:extLst>
          </p:nvPr>
        </p:nvGraphicFramePr>
        <p:xfrm>
          <a:off x="6091238" y="642938"/>
          <a:ext cx="5457825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F462635-F7F3-69B6-D303-A4924C095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34" y="3429000"/>
            <a:ext cx="5877413" cy="122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77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3A52F0-D8EC-8B9B-42AB-365E4C9C6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67" y="1159567"/>
            <a:ext cx="6011725" cy="1940224"/>
          </a:xfrm>
        </p:spPr>
        <p:txBody>
          <a:bodyPr>
            <a:normAutofit/>
          </a:bodyPr>
          <a:lstStyle/>
          <a:p>
            <a:r>
              <a:rPr lang="en-US" sz="3600" dirty="0"/>
              <a:t>How important is it to continue to provide October, January, and June Intersessions?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DC404EF-D4B8-81E6-C29F-A5B8B09164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494765"/>
              </p:ext>
            </p:extLst>
          </p:nvPr>
        </p:nvGraphicFramePr>
        <p:xfrm>
          <a:off x="6091238" y="642938"/>
          <a:ext cx="5457825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DBF20E1C-0AE5-4C54-353E-30DFE8327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430" y="3616419"/>
            <a:ext cx="5508514" cy="114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48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6F8904-0249-5A39-F0AE-85E16D7B6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705" y="1342328"/>
            <a:ext cx="6629788" cy="744344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How important is it to continue to provide educational software programs to our campuses?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623D8EF-7942-FBEC-79C4-539BD49C9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587170"/>
              </p:ext>
            </p:extLst>
          </p:nvPr>
        </p:nvGraphicFramePr>
        <p:xfrm>
          <a:off x="6769776" y="1520067"/>
          <a:ext cx="492433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DE876DD-14C4-42EE-9157-3DCC8013FF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56" y="2967787"/>
            <a:ext cx="6176901" cy="128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3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4A81C-9B19-37D0-D70F-B4A0C34A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Any suggestions on additional resources the district can provide our campuses to meet the Academic needs of our students?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BACC7B-B7E8-DB8B-788A-73367A181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817120"/>
              </p:ext>
            </p:extLst>
          </p:nvPr>
        </p:nvGraphicFramePr>
        <p:xfrm>
          <a:off x="5600700" y="623888"/>
          <a:ext cx="5753100" cy="541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616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80F3A3-C9CC-A55A-679B-2B0ED568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How important is it to continue to provide individual and small group counseling sessions for our students?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725E9F-F115-5F02-6B67-E74F6F00BE2E}"/>
              </a:ext>
            </a:extLst>
          </p:cNvPr>
          <p:cNvSpPr txBox="1"/>
          <p:nvPr/>
        </p:nvSpPr>
        <p:spPr>
          <a:xfrm>
            <a:off x="1060231" y="2699845"/>
            <a:ext cx="3023038" cy="4808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3DE41F4-1B55-C6B1-B653-18E4CAC64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868785"/>
              </p:ext>
            </p:extLst>
          </p:nvPr>
        </p:nvGraphicFramePr>
        <p:xfrm>
          <a:off x="5891999" y="1848864"/>
          <a:ext cx="5792971" cy="4328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AABC17C-3A57-8C4B-39A5-8A78EF60A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030" y="2899053"/>
            <a:ext cx="5865170" cy="122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72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599A7A-FB23-B88C-A16D-10173A01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8"/>
            <a:ext cx="5941890" cy="2225568"/>
          </a:xfrm>
        </p:spPr>
        <p:txBody>
          <a:bodyPr>
            <a:normAutofit/>
          </a:bodyPr>
          <a:lstStyle/>
          <a:p>
            <a:r>
              <a:rPr lang="en-US" sz="3600" dirty="0"/>
              <a:t>How important is it to continue to provide additional counselors/social workers?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913D636-AADF-0B4C-FD49-99676A7995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258106"/>
              </p:ext>
            </p:extLst>
          </p:nvPr>
        </p:nvGraphicFramePr>
        <p:xfrm>
          <a:off x="6091238" y="642938"/>
          <a:ext cx="5457825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8526C61-FA28-8992-DF84-61B0BA826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05" y="3621510"/>
            <a:ext cx="5967697" cy="12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292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B05EA-2593-A98E-96FA-867B063AF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94" y="939739"/>
            <a:ext cx="6335200" cy="1877424"/>
          </a:xfrm>
        </p:spPr>
        <p:txBody>
          <a:bodyPr>
            <a:normAutofit/>
          </a:bodyPr>
          <a:lstStyle/>
          <a:p>
            <a:r>
              <a:rPr lang="en-US" sz="3600" dirty="0"/>
              <a:t>How important is it to provide social emotional curriculum on campuses?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350AE7C-E457-4619-4D0D-4E5084F42A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982740"/>
              </p:ext>
            </p:extLst>
          </p:nvPr>
        </p:nvGraphicFramePr>
        <p:xfrm>
          <a:off x="6325739" y="642937"/>
          <a:ext cx="5457825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7EAEE3E-880C-FE5C-9813-1F9878CE2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78" y="3586691"/>
            <a:ext cx="5911946" cy="123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1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FDA5FF97959644AE7E62050D548F5F" ma:contentTypeVersion="13" ma:contentTypeDescription="Create a new document." ma:contentTypeScope="" ma:versionID="97aa71d99bc591ee715c5884ac76d972">
  <xsd:schema xmlns:xsd="http://www.w3.org/2001/XMLSchema" xmlns:xs="http://www.w3.org/2001/XMLSchema" xmlns:p="http://schemas.microsoft.com/office/2006/metadata/properties" xmlns:ns2="7342b74e-23ad-4c9a-a1de-1675f8d8d54f" xmlns:ns3="b88beb8f-6496-4499-a55a-fdaa413a7536" targetNamespace="http://schemas.microsoft.com/office/2006/metadata/properties" ma:root="true" ma:fieldsID="501132a308b91aa222d234a0666e3fc0" ns2:_="" ns3:_="">
    <xsd:import namespace="7342b74e-23ad-4c9a-a1de-1675f8d8d54f"/>
    <xsd:import namespace="b88beb8f-6496-4499-a55a-fdaa413a75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42b74e-23ad-4c9a-a1de-1675f8d8d5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acc98b5-1a26-4856-908e-7377a6a32a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8beb8f-6496-4499-a55a-fdaa413a753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2729791-cc3e-4205-95b2-9c2ff94e4ccb}" ma:internalName="TaxCatchAll" ma:showField="CatchAllData" ma:web="b88beb8f-6496-4499-a55a-fdaa413a75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8beb8f-6496-4499-a55a-fdaa413a7536" xsi:nil="true"/>
    <lcf76f155ced4ddcb4097134ff3c332f xmlns="7342b74e-23ad-4c9a-a1de-1675f8d8d54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2B9A44-5D20-4EBF-8FC9-6A639CC31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42b74e-23ad-4c9a-a1de-1675f8d8d54f"/>
    <ds:schemaRef ds:uri="b88beb8f-6496-4499-a55a-fdaa413a75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FECA73-EA06-45FE-A8BF-FD44524D3DD1}">
  <ds:schemaRefs>
    <ds:schemaRef ds:uri="http://schemas.microsoft.com/office/2006/metadata/properties"/>
    <ds:schemaRef ds:uri="http://schemas.microsoft.com/office/infopath/2007/PartnerControls"/>
    <ds:schemaRef ds:uri="b88beb8f-6496-4499-a55a-fdaa413a7536"/>
    <ds:schemaRef ds:uri="7342b74e-23ad-4c9a-a1de-1675f8d8d54f"/>
  </ds:schemaRefs>
</ds:datastoreItem>
</file>

<file path=customXml/itemProps3.xml><?xml version="1.0" encoding="utf-8"?>
<ds:datastoreItem xmlns:ds="http://schemas.openxmlformats.org/officeDocument/2006/customXml" ds:itemID="{CBB82CDE-88F6-4072-89AC-B8DDBCA8DD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309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ESSER III</vt:lpstr>
      <vt:lpstr>PARTICIPANTS OF SUVEY</vt:lpstr>
      <vt:lpstr>How important is it to continue to provide afterschool, evening or Saturday tutoring for students?</vt:lpstr>
      <vt:lpstr>How important is it to continue to provide October, January, and June Intersessions?</vt:lpstr>
      <vt:lpstr>How important is it to continue to provide educational software programs to our campuses?</vt:lpstr>
      <vt:lpstr>Any suggestions on additional resources the district can provide our campuses to meet the Academic needs of our students?</vt:lpstr>
      <vt:lpstr>How important is it to continue to provide individual and small group counseling sessions for our students?</vt:lpstr>
      <vt:lpstr>How important is it to continue to provide additional counselors/social workers?</vt:lpstr>
      <vt:lpstr>How important is it to provide social emotional curriculum on campuses?</vt:lpstr>
      <vt:lpstr>Any suggestions on how we can continue to support our students’ well-being socially and emotionally?</vt:lpstr>
      <vt:lpstr>How important is it to continue sanitation protocols at our campuses?</vt:lpstr>
      <vt:lpstr>Any suggestions on how we can continue to keep our students and staff safe from the corona virus?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ESSER III</dc:title>
  <dc:creator>Abundis, David</dc:creator>
  <cp:lastModifiedBy>Abundis, David</cp:lastModifiedBy>
  <cp:revision>15</cp:revision>
  <dcterms:created xsi:type="dcterms:W3CDTF">2023-01-26T16:21:01Z</dcterms:created>
  <dcterms:modified xsi:type="dcterms:W3CDTF">2023-02-06T22:18:03Z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d14efa4-0f01-472a-bf7a-f46888dc5e03_Enabled">
    <vt:lpwstr>true</vt:lpwstr>
  </property>
  <property fmtid="{D5CDD505-2E9C-101B-9397-08002B2CF9AE}" pid="3" name="MSIP_Label_ed14efa4-0f01-472a-bf7a-f46888dc5e03_SetDate">
    <vt:lpwstr>2023-01-26T17:37:06Z</vt:lpwstr>
  </property>
  <property fmtid="{D5CDD505-2E9C-101B-9397-08002B2CF9AE}" pid="4" name="MSIP_Label_ed14efa4-0f01-472a-bf7a-f46888dc5e03_Method">
    <vt:lpwstr>Standard</vt:lpwstr>
  </property>
  <property fmtid="{D5CDD505-2E9C-101B-9397-08002B2CF9AE}" pid="5" name="MSIP_Label_ed14efa4-0f01-472a-bf7a-f46888dc5e03_Name">
    <vt:lpwstr>defa4170-0d19-0005-0004-bc88714345d2</vt:lpwstr>
  </property>
  <property fmtid="{D5CDD505-2E9C-101B-9397-08002B2CF9AE}" pid="6" name="MSIP_Label_ed14efa4-0f01-472a-bf7a-f46888dc5e03_SiteId">
    <vt:lpwstr>e6d118cc-77b6-4983-99b3-7f4c637cc9f9</vt:lpwstr>
  </property>
  <property fmtid="{D5CDD505-2E9C-101B-9397-08002B2CF9AE}" pid="7" name="MSIP_Label_ed14efa4-0f01-472a-bf7a-f46888dc5e03_ActionId">
    <vt:lpwstr>c0bfbcb9-be5a-4020-b4b9-08d975a0c5bd</vt:lpwstr>
  </property>
  <property fmtid="{D5CDD505-2E9C-101B-9397-08002B2CF9AE}" pid="8" name="MSIP_Label_ed14efa4-0f01-472a-bf7a-f46888dc5e03_ContentBits">
    <vt:lpwstr>0</vt:lpwstr>
  </property>
  <property fmtid="{D5CDD505-2E9C-101B-9397-08002B2CF9AE}" pid="9" name="ContentTypeId">
    <vt:lpwstr>0x0101001AFDA5FF97959644AE7E62050D548F5F</vt:lpwstr>
  </property>
  <property fmtid="{D5CDD505-2E9C-101B-9397-08002B2CF9AE}" pid="10" name="MediaServiceImageTags">
    <vt:lpwstr/>
  </property>
</Properties>
</file>